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56" r:id="rId2"/>
    <p:sldId id="267" r:id="rId3"/>
    <p:sldId id="266" r:id="rId4"/>
    <p:sldId id="263" r:id="rId5"/>
    <p:sldId id="258" r:id="rId6"/>
    <p:sldId id="260" r:id="rId7"/>
    <p:sldId id="264" r:id="rId8"/>
    <p:sldId id="265" r:id="rId9"/>
    <p:sldId id="259" r:id="rId10"/>
    <p:sldId id="269" r:id="rId11"/>
    <p:sldId id="261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4EC49-1308-4F3F-9F26-2B2D5F95D41C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362AFF59-5460-45F7-B7FB-934EF8A228AB}">
      <dgm:prSet/>
      <dgm:spPr/>
      <dgm:t>
        <a:bodyPr/>
        <a:lstStyle/>
        <a:p>
          <a:pPr rtl="1"/>
          <a:r>
            <a:rPr lang="en-US" dirty="0"/>
            <a:t>An inflammation of the skin (dermatitis)</a:t>
          </a:r>
          <a:endParaRPr lang="he-IL" dirty="0"/>
        </a:p>
      </dgm:t>
    </dgm:pt>
    <dgm:pt modelId="{0480E96C-3E8D-4A8F-94AA-52A7D0DCE037}" type="parTrans" cxnId="{F2FEFD1F-7A8A-4865-BAA5-2EC844CEC8E1}">
      <dgm:prSet/>
      <dgm:spPr/>
      <dgm:t>
        <a:bodyPr/>
        <a:lstStyle/>
        <a:p>
          <a:pPr rtl="1"/>
          <a:endParaRPr lang="he-IL"/>
        </a:p>
      </dgm:t>
    </dgm:pt>
    <dgm:pt modelId="{618A54E9-3177-413C-A248-DD7E6C0A8E2D}" type="sibTrans" cxnId="{F2FEFD1F-7A8A-4865-BAA5-2EC844CEC8E1}">
      <dgm:prSet/>
      <dgm:spPr/>
      <dgm:t>
        <a:bodyPr/>
        <a:lstStyle/>
        <a:p>
          <a:pPr rtl="1"/>
          <a:endParaRPr lang="he-IL"/>
        </a:p>
      </dgm:t>
    </dgm:pt>
    <dgm:pt modelId="{1DAF6702-E182-45ED-BDB9-21EB01DC3A3C}">
      <dgm:prSet phldrT="[טקסט]" custT="1"/>
      <dgm:spPr/>
      <dgm:t>
        <a:bodyPr/>
        <a:lstStyle/>
        <a:p>
          <a:pPr rtl="1"/>
          <a:r>
            <a:rPr lang="en-US" sz="1400" b="1"/>
            <a:t> </a:t>
          </a:r>
          <a:r>
            <a:rPr lang="en-US" sz="1400" b="1">
              <a:latin typeface="Kozuka Gothic Pro M" panose="020B0700000000000000" pitchFamily="34" charset="-128"/>
              <a:ea typeface="Kozuka Gothic Pro M" panose="020B0700000000000000" pitchFamily="34" charset="-128"/>
            </a:rPr>
            <a:t>Pruritus - Itchy, </a:t>
          </a:r>
          <a:endParaRPr lang="he-IL" sz="1400" b="1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gm:t>
    </dgm:pt>
    <dgm:pt modelId="{2A142FD2-BE67-4866-BBD3-FF8E53D1AA1D}" type="parTrans" cxnId="{6285F5D9-37DC-4EFD-9356-E23A18C8A387}">
      <dgm:prSet/>
      <dgm:spPr/>
      <dgm:t>
        <a:bodyPr/>
        <a:lstStyle/>
        <a:p>
          <a:pPr rtl="1"/>
          <a:endParaRPr lang="he-IL"/>
        </a:p>
      </dgm:t>
    </dgm:pt>
    <dgm:pt modelId="{F3BFE458-1797-4848-9713-C18A92D56CC4}" type="sibTrans" cxnId="{6285F5D9-37DC-4EFD-9356-E23A18C8A387}">
      <dgm:prSet/>
      <dgm:spPr/>
      <dgm:t>
        <a:bodyPr/>
        <a:lstStyle/>
        <a:p>
          <a:pPr rtl="1"/>
          <a:endParaRPr lang="he-IL"/>
        </a:p>
      </dgm:t>
    </dgm:pt>
    <dgm:pt modelId="{0C37B315-116F-4BF8-AD7B-B6E2C1492504}">
      <dgm:prSet phldrT="[טקסט]" custT="1"/>
      <dgm:spPr/>
      <dgm:t>
        <a:bodyPr/>
        <a:lstStyle/>
        <a:p>
          <a:pPr rtl="1"/>
          <a:r>
            <a:rPr lang="en-US" sz="1400" b="1">
              <a:latin typeface="Kozuka Gothic Pro M" panose="020B0700000000000000" pitchFamily="34" charset="-128"/>
              <a:ea typeface="Kozuka Gothic Pro M" panose="020B0700000000000000" pitchFamily="34" charset="-128"/>
            </a:rPr>
            <a:t>Erythema - Redness</a:t>
          </a:r>
          <a:endParaRPr lang="he-IL" sz="1400" b="1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gm:t>
    </dgm:pt>
    <dgm:pt modelId="{D3130D36-2739-4ABD-83AF-D0A26886CD9A}" type="parTrans" cxnId="{2A3C2FBA-65FF-4E68-827A-09E1208F796C}">
      <dgm:prSet/>
      <dgm:spPr/>
      <dgm:t>
        <a:bodyPr/>
        <a:lstStyle/>
        <a:p>
          <a:pPr rtl="1"/>
          <a:endParaRPr lang="he-IL"/>
        </a:p>
      </dgm:t>
    </dgm:pt>
    <dgm:pt modelId="{3F488D6B-B05D-4042-ADAD-A18DA2C5602D}" type="sibTrans" cxnId="{2A3C2FBA-65FF-4E68-827A-09E1208F796C}">
      <dgm:prSet/>
      <dgm:spPr/>
      <dgm:t>
        <a:bodyPr/>
        <a:lstStyle/>
        <a:p>
          <a:pPr rtl="1"/>
          <a:endParaRPr lang="he-IL"/>
        </a:p>
      </dgm:t>
    </dgm:pt>
    <dgm:pt modelId="{3254ADA6-875D-4652-9DDE-0F99805BA81D}">
      <dgm:prSet/>
      <dgm:spPr/>
      <dgm:t>
        <a:bodyPr/>
        <a:lstStyle/>
        <a:p>
          <a:pPr rtl="1"/>
          <a:endParaRPr lang="he-IL"/>
        </a:p>
      </dgm:t>
    </dgm:pt>
    <dgm:pt modelId="{BE94B451-5B1F-4664-803D-65704F166A2E}" type="parTrans" cxnId="{444E9C33-B744-4F34-B16C-468C85591AE7}">
      <dgm:prSet/>
      <dgm:spPr/>
      <dgm:t>
        <a:bodyPr/>
        <a:lstStyle/>
        <a:p>
          <a:pPr rtl="1"/>
          <a:endParaRPr lang="he-IL"/>
        </a:p>
      </dgm:t>
    </dgm:pt>
    <dgm:pt modelId="{8E144E04-B005-4984-929D-E08FFFB9274D}" type="sibTrans" cxnId="{444E9C33-B744-4F34-B16C-468C85591AE7}">
      <dgm:prSet/>
      <dgm:spPr/>
      <dgm:t>
        <a:bodyPr/>
        <a:lstStyle/>
        <a:p>
          <a:pPr rtl="1"/>
          <a:endParaRPr lang="he-IL"/>
        </a:p>
      </dgm:t>
    </dgm:pt>
    <dgm:pt modelId="{B631A858-F6B9-494E-B3B8-C4C4F533478B}">
      <dgm:prSet phldrT="[טקסט]"/>
      <dgm:spPr/>
      <dgm:t>
        <a:bodyPr/>
        <a:lstStyle/>
        <a:p>
          <a:pPr rtl="1"/>
          <a:endParaRPr lang="he-IL" dirty="0">
            <a:solidFill>
              <a:schemeClr val="tx1"/>
            </a:solidFill>
          </a:endParaRPr>
        </a:p>
      </dgm:t>
    </dgm:pt>
    <dgm:pt modelId="{9AD2E6EB-A125-45F2-8562-27F1AE100C7F}" type="parTrans" cxnId="{6675410D-3352-454C-B975-6DB98F393169}">
      <dgm:prSet/>
      <dgm:spPr/>
      <dgm:t>
        <a:bodyPr/>
        <a:lstStyle/>
        <a:p>
          <a:pPr rtl="1"/>
          <a:endParaRPr lang="he-IL"/>
        </a:p>
      </dgm:t>
    </dgm:pt>
    <dgm:pt modelId="{C59B7582-385B-423B-8175-71B1BD4F819A}" type="sibTrans" cxnId="{6675410D-3352-454C-B975-6DB98F393169}">
      <dgm:prSet/>
      <dgm:spPr/>
      <dgm:t>
        <a:bodyPr/>
        <a:lstStyle/>
        <a:p>
          <a:pPr rtl="1"/>
          <a:endParaRPr lang="he-IL"/>
        </a:p>
      </dgm:t>
    </dgm:pt>
    <dgm:pt modelId="{1E06879A-52ED-44BF-A1B2-A5E6BBBE1268}">
      <dgm:prSet phldrT="[טקסט]"/>
      <dgm:spPr/>
      <dgm:t>
        <a:bodyPr/>
        <a:lstStyle/>
        <a:p>
          <a:pPr rtl="1"/>
          <a:endParaRPr lang="he-IL" dirty="0">
            <a:solidFill>
              <a:schemeClr val="tx1"/>
            </a:solidFill>
          </a:endParaRPr>
        </a:p>
      </dgm:t>
    </dgm:pt>
    <dgm:pt modelId="{AE971BA5-DACB-4D07-AB26-278F035B8E65}" type="parTrans" cxnId="{B815F5E2-673D-45BF-B585-B9A6EDE1598D}">
      <dgm:prSet/>
      <dgm:spPr/>
      <dgm:t>
        <a:bodyPr/>
        <a:lstStyle/>
        <a:p>
          <a:pPr rtl="1"/>
          <a:endParaRPr lang="he-IL"/>
        </a:p>
      </dgm:t>
    </dgm:pt>
    <dgm:pt modelId="{2087DF9A-65D5-432E-8554-4821C6DF8533}" type="sibTrans" cxnId="{B815F5E2-673D-45BF-B585-B9A6EDE1598D}">
      <dgm:prSet/>
      <dgm:spPr/>
      <dgm:t>
        <a:bodyPr/>
        <a:lstStyle/>
        <a:p>
          <a:pPr rtl="1"/>
          <a:endParaRPr lang="he-IL"/>
        </a:p>
      </dgm:t>
    </dgm:pt>
    <dgm:pt modelId="{65ED6507-D904-4231-AB09-06EAB5D213F3}">
      <dgm:prSet phldrT="[טקסט]"/>
      <dgm:spPr/>
      <dgm:t>
        <a:bodyPr/>
        <a:lstStyle/>
        <a:p>
          <a:pPr rtl="1"/>
          <a:endParaRPr lang="he-IL" dirty="0">
            <a:solidFill>
              <a:schemeClr val="tx1"/>
            </a:solidFill>
          </a:endParaRPr>
        </a:p>
      </dgm:t>
    </dgm:pt>
    <dgm:pt modelId="{852235A3-6FF5-4C1F-899F-EC2943592164}" type="parTrans" cxnId="{AD0DA580-8EAD-480F-89B6-D202B9A715A1}">
      <dgm:prSet/>
      <dgm:spPr/>
      <dgm:t>
        <a:bodyPr/>
        <a:lstStyle/>
        <a:p>
          <a:pPr rtl="1"/>
          <a:endParaRPr lang="he-IL"/>
        </a:p>
      </dgm:t>
    </dgm:pt>
    <dgm:pt modelId="{1B692BCD-B8FB-4C78-84DD-B088EA682CC5}" type="sibTrans" cxnId="{AD0DA580-8EAD-480F-89B6-D202B9A715A1}">
      <dgm:prSet/>
      <dgm:spPr/>
      <dgm:t>
        <a:bodyPr/>
        <a:lstStyle/>
        <a:p>
          <a:pPr rtl="1"/>
          <a:endParaRPr lang="he-IL"/>
        </a:p>
      </dgm:t>
    </dgm:pt>
    <dgm:pt modelId="{69E92B1D-F9B4-4D8C-A8D2-49A10C456E5B}">
      <dgm:prSet phldrT="[טקסט]" custT="1"/>
      <dgm:spPr/>
      <dgm:t>
        <a:bodyPr/>
        <a:lstStyle/>
        <a:p>
          <a:pPr rtl="1"/>
          <a:r>
            <a:rPr lang="en-US" sz="1400" b="1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Xerosis – Dryness </a:t>
          </a:r>
          <a:endParaRPr lang="he-IL" sz="1400" b="1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gm:t>
    </dgm:pt>
    <dgm:pt modelId="{24811950-F2B1-4E43-854E-4BB1B801D5D6}" type="parTrans" cxnId="{13152041-701C-4215-BB1C-A7970F13C55F}">
      <dgm:prSet/>
      <dgm:spPr/>
      <dgm:t>
        <a:bodyPr/>
        <a:lstStyle/>
        <a:p>
          <a:pPr rtl="1"/>
          <a:endParaRPr lang="he-IL"/>
        </a:p>
      </dgm:t>
    </dgm:pt>
    <dgm:pt modelId="{7F0A35FB-4A0B-445E-8DC0-4CC2C171497C}" type="sibTrans" cxnId="{13152041-701C-4215-BB1C-A7970F13C55F}">
      <dgm:prSet/>
      <dgm:spPr/>
      <dgm:t>
        <a:bodyPr/>
        <a:lstStyle/>
        <a:p>
          <a:pPr rtl="1"/>
          <a:endParaRPr lang="he-IL"/>
        </a:p>
      </dgm:t>
    </dgm:pt>
    <dgm:pt modelId="{7026EDBE-D080-4973-856E-6DCEAB1B3755}">
      <dgm:prSet phldrT="[טקסט]" custT="1"/>
      <dgm:spPr/>
      <dgm:t>
        <a:bodyPr/>
        <a:lstStyle/>
        <a:p>
          <a:pPr rtl="1"/>
          <a:r>
            <a:rPr lang="en-US" sz="1400" b="1" i="0" dirty="0" err="1">
              <a:latin typeface="Kozuka Gothic Pro M" panose="020B0700000000000000" pitchFamily="34" charset="-128"/>
              <a:ea typeface="Kozuka Gothic Pro M" panose="020B0700000000000000" pitchFamily="34" charset="-128"/>
            </a:rPr>
            <a:t>Lichenification</a:t>
          </a:r>
          <a:r>
            <a:rPr lang="en-US" sz="1400" b="1" i="0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 – Thickness </a:t>
          </a:r>
          <a:endParaRPr lang="he-IL" sz="1400" b="1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gm:t>
    </dgm:pt>
    <dgm:pt modelId="{71D5EF4F-8BD9-4355-82E6-27420D3DE3F3}" type="parTrans" cxnId="{ED51C902-3421-4229-B170-0A614E666619}">
      <dgm:prSet/>
      <dgm:spPr/>
      <dgm:t>
        <a:bodyPr/>
        <a:lstStyle/>
        <a:p>
          <a:pPr rtl="1"/>
          <a:endParaRPr lang="he-IL"/>
        </a:p>
      </dgm:t>
    </dgm:pt>
    <dgm:pt modelId="{64704C5D-E744-414C-839D-3C0CBC1CC148}" type="sibTrans" cxnId="{ED51C902-3421-4229-B170-0A614E666619}">
      <dgm:prSet/>
      <dgm:spPr/>
      <dgm:t>
        <a:bodyPr/>
        <a:lstStyle/>
        <a:p>
          <a:pPr rtl="1"/>
          <a:endParaRPr lang="he-IL"/>
        </a:p>
      </dgm:t>
    </dgm:pt>
    <dgm:pt modelId="{84B503CB-5DD9-4FC9-AD16-499389DCB8D7}">
      <dgm:prSet phldrT="[טקסט]" custScaleX="138437"/>
      <dgm:spPr/>
      <dgm:t>
        <a:bodyPr/>
        <a:lstStyle/>
        <a:p>
          <a:pPr rtl="1"/>
          <a:endParaRPr lang="he-IL"/>
        </a:p>
      </dgm:t>
    </dgm:pt>
    <dgm:pt modelId="{F8C6E57A-4A22-43F7-9DDD-9D1D12742C84}" type="parTrans" cxnId="{973EACF8-B75D-4C42-B5E0-F06F78E0B350}">
      <dgm:prSet/>
      <dgm:spPr/>
      <dgm:t>
        <a:bodyPr/>
        <a:lstStyle/>
        <a:p>
          <a:pPr rtl="1"/>
          <a:endParaRPr lang="he-IL"/>
        </a:p>
      </dgm:t>
    </dgm:pt>
    <dgm:pt modelId="{B0BECE83-4A53-4B14-AA65-E299DB24EBF6}" type="sibTrans" cxnId="{973EACF8-B75D-4C42-B5E0-F06F78E0B350}">
      <dgm:prSet/>
      <dgm:spPr/>
      <dgm:t>
        <a:bodyPr/>
        <a:lstStyle/>
        <a:p>
          <a:pPr rtl="1"/>
          <a:endParaRPr lang="he-IL"/>
        </a:p>
      </dgm:t>
    </dgm:pt>
    <dgm:pt modelId="{2D54E96C-60BE-4320-98C6-2E8ECBC171A4}">
      <dgm:prSet phldrT="[טקסט]" custT="1"/>
      <dgm:spPr/>
      <dgm:t>
        <a:bodyPr/>
        <a:lstStyle/>
        <a:p>
          <a:pPr rtl="1"/>
          <a:r>
            <a:rPr lang="en-US" sz="1400" b="1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Edema -</a:t>
          </a:r>
          <a:r>
            <a:rPr lang="he-IL" sz="1400" b="1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  </a:t>
          </a:r>
          <a:r>
            <a:rPr lang="en-US" sz="1400" b="1" dirty="0" err="1">
              <a:latin typeface="Kozuka Gothic Pro M" panose="020B0700000000000000" pitchFamily="34" charset="-128"/>
              <a:ea typeface="Kozuka Gothic Pro M" panose="020B0700000000000000" pitchFamily="34" charset="-128"/>
            </a:rPr>
            <a:t>Swolleing</a:t>
          </a:r>
          <a:endParaRPr lang="he-IL" sz="1400" b="1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gm:t>
    </dgm:pt>
    <dgm:pt modelId="{265EBE43-E3F7-4F66-A789-F2C82D3D1C2F}" type="sibTrans" cxnId="{9831C390-6188-409E-9394-1EA8AEE754FD}">
      <dgm:prSet/>
      <dgm:spPr/>
      <dgm:t>
        <a:bodyPr/>
        <a:lstStyle/>
        <a:p>
          <a:pPr rtl="1"/>
          <a:endParaRPr lang="he-IL"/>
        </a:p>
      </dgm:t>
    </dgm:pt>
    <dgm:pt modelId="{E8067F91-A85F-4225-A0B3-54F5DD755829}" type="parTrans" cxnId="{9831C390-6188-409E-9394-1EA8AEE754FD}">
      <dgm:prSet/>
      <dgm:spPr/>
      <dgm:t>
        <a:bodyPr/>
        <a:lstStyle/>
        <a:p>
          <a:pPr rtl="1"/>
          <a:endParaRPr lang="he-IL"/>
        </a:p>
      </dgm:t>
    </dgm:pt>
    <dgm:pt modelId="{46037235-2CC9-49FC-9615-498854F667A9}">
      <dgm:prSet phldrT="[טקסט]" custT="1"/>
      <dgm:spPr/>
      <dgm:t>
        <a:bodyPr/>
        <a:lstStyle/>
        <a:p>
          <a:pPr rtl="1"/>
          <a:r>
            <a:rPr lang="en-US" sz="1400" b="1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Oozing and crusting</a:t>
          </a:r>
          <a:endParaRPr lang="he-IL" sz="1400" b="1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gm:t>
    </dgm:pt>
    <dgm:pt modelId="{CC3C1369-B48C-4021-B9F9-4D84C67F59B5}" type="parTrans" cxnId="{EC455C13-FAEE-4CF3-8DCB-616E8F8EA8D1}">
      <dgm:prSet/>
      <dgm:spPr/>
      <dgm:t>
        <a:bodyPr/>
        <a:lstStyle/>
        <a:p>
          <a:pPr rtl="1"/>
          <a:endParaRPr lang="he-IL"/>
        </a:p>
      </dgm:t>
    </dgm:pt>
    <dgm:pt modelId="{0AF353D6-B1E4-4690-8744-88748D841C55}" type="sibTrans" cxnId="{EC455C13-FAEE-4CF3-8DCB-616E8F8EA8D1}">
      <dgm:prSet/>
      <dgm:spPr/>
      <dgm:t>
        <a:bodyPr/>
        <a:lstStyle/>
        <a:p>
          <a:pPr rtl="1"/>
          <a:endParaRPr lang="he-IL"/>
        </a:p>
      </dgm:t>
    </dgm:pt>
    <dgm:pt modelId="{7646F100-C936-43F2-8BB0-180CA8BF72FD}">
      <dgm:prSet phldrT="[טקסט]" custT="1"/>
      <dgm:spPr/>
      <dgm:t>
        <a:bodyPr/>
        <a:lstStyle/>
        <a:p>
          <a:pPr rtl="1"/>
          <a:r>
            <a:rPr lang="en-US" sz="1400" b="1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Scratch marks</a:t>
          </a:r>
          <a:endParaRPr lang="he-IL" sz="1400" b="1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gm:t>
    </dgm:pt>
    <dgm:pt modelId="{9253CF8D-D0F2-40A2-A14F-C953F09386E5}" type="parTrans" cxnId="{88576ACC-A72E-4073-8E0B-C53A26251E6D}">
      <dgm:prSet/>
      <dgm:spPr/>
      <dgm:t>
        <a:bodyPr/>
        <a:lstStyle/>
        <a:p>
          <a:pPr rtl="1"/>
          <a:endParaRPr lang="he-IL"/>
        </a:p>
      </dgm:t>
    </dgm:pt>
    <dgm:pt modelId="{67E20EAA-F726-4D4D-9B03-EE39F6E82029}" type="sibTrans" cxnId="{88576ACC-A72E-4073-8E0B-C53A26251E6D}">
      <dgm:prSet/>
      <dgm:spPr/>
      <dgm:t>
        <a:bodyPr/>
        <a:lstStyle/>
        <a:p>
          <a:pPr rtl="1"/>
          <a:endParaRPr lang="he-IL"/>
        </a:p>
      </dgm:t>
    </dgm:pt>
    <dgm:pt modelId="{6189AF27-E11C-4CB6-B1DC-0257D62410AD}" type="pres">
      <dgm:prSet presAssocID="{DDC4EC49-1308-4F3F-9F26-2B2D5F95D41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01C461-1B4B-4BB4-95AE-6C998DA6B256}" type="pres">
      <dgm:prSet presAssocID="{362AFF59-5460-45F7-B7FB-934EF8A228AB}" presName="centerShape" presStyleLbl="node0" presStyleIdx="0" presStyleCnt="1"/>
      <dgm:spPr/>
    </dgm:pt>
    <dgm:pt modelId="{CEA74667-1A90-49B7-9F29-665E8A4F7FDC}" type="pres">
      <dgm:prSet presAssocID="{1DAF6702-E182-45ED-BDB9-21EB01DC3A3C}" presName="node" presStyleLbl="node1" presStyleIdx="0" presStyleCnt="7" custScaleX="138437">
        <dgm:presLayoutVars>
          <dgm:bulletEnabled val="1"/>
        </dgm:presLayoutVars>
      </dgm:prSet>
      <dgm:spPr/>
    </dgm:pt>
    <dgm:pt modelId="{E2997CBF-20AE-4A18-A24C-38494BA016CF}" type="pres">
      <dgm:prSet presAssocID="{1DAF6702-E182-45ED-BDB9-21EB01DC3A3C}" presName="dummy" presStyleCnt="0"/>
      <dgm:spPr/>
    </dgm:pt>
    <dgm:pt modelId="{15166366-56EB-4EF4-B37F-7AB3863D5779}" type="pres">
      <dgm:prSet presAssocID="{F3BFE458-1797-4848-9713-C18A92D56CC4}" presName="sibTrans" presStyleLbl="sibTrans2D1" presStyleIdx="0" presStyleCnt="7" custLinFactNeighborX="0" custLinFactNeighborY="0"/>
      <dgm:spPr/>
    </dgm:pt>
    <dgm:pt modelId="{7CA35373-3C21-4881-9424-FD05B78737F6}" type="pres">
      <dgm:prSet presAssocID="{0C37B315-116F-4BF8-AD7B-B6E2C1492504}" presName="node" presStyleLbl="node1" presStyleIdx="1" presStyleCnt="7" custScaleX="138437">
        <dgm:presLayoutVars>
          <dgm:bulletEnabled val="1"/>
        </dgm:presLayoutVars>
      </dgm:prSet>
      <dgm:spPr/>
    </dgm:pt>
    <dgm:pt modelId="{AAF0F614-7960-4930-9F9E-5DEB9C69A03A}" type="pres">
      <dgm:prSet presAssocID="{0C37B315-116F-4BF8-AD7B-B6E2C1492504}" presName="dummy" presStyleCnt="0"/>
      <dgm:spPr/>
    </dgm:pt>
    <dgm:pt modelId="{37818680-0D76-41D3-B270-FD3A77F465C8}" type="pres">
      <dgm:prSet presAssocID="{3F488D6B-B05D-4042-ADAD-A18DA2C5602D}" presName="sibTrans" presStyleLbl="sibTrans2D1" presStyleIdx="1" presStyleCnt="7"/>
      <dgm:spPr/>
    </dgm:pt>
    <dgm:pt modelId="{7381C1D0-CEDD-492D-A843-83C48F58C29E}" type="pres">
      <dgm:prSet presAssocID="{2D54E96C-60BE-4320-98C6-2E8ECBC171A4}" presName="node" presStyleLbl="node1" presStyleIdx="2" presStyleCnt="7" custScaleX="138437">
        <dgm:presLayoutVars>
          <dgm:bulletEnabled val="1"/>
        </dgm:presLayoutVars>
      </dgm:prSet>
      <dgm:spPr/>
    </dgm:pt>
    <dgm:pt modelId="{A8B423A6-2EB5-4684-9FA9-7512BB72A9BA}" type="pres">
      <dgm:prSet presAssocID="{2D54E96C-60BE-4320-98C6-2E8ECBC171A4}" presName="dummy" presStyleCnt="0"/>
      <dgm:spPr/>
    </dgm:pt>
    <dgm:pt modelId="{E10A8EE1-95D6-447A-8D38-FE1BADB9DC1B}" type="pres">
      <dgm:prSet presAssocID="{265EBE43-E3F7-4F66-A789-F2C82D3D1C2F}" presName="sibTrans" presStyleLbl="sibTrans2D1" presStyleIdx="2" presStyleCnt="7"/>
      <dgm:spPr/>
    </dgm:pt>
    <dgm:pt modelId="{81AD5B52-9BCC-46E2-BF82-294B4502226D}" type="pres">
      <dgm:prSet presAssocID="{69E92B1D-F9B4-4D8C-A8D2-49A10C456E5B}" presName="node" presStyleLbl="node1" presStyleIdx="3" presStyleCnt="7" custScaleX="138437">
        <dgm:presLayoutVars>
          <dgm:bulletEnabled val="1"/>
        </dgm:presLayoutVars>
      </dgm:prSet>
      <dgm:spPr/>
    </dgm:pt>
    <dgm:pt modelId="{2453053F-69F4-4190-BFF8-98A8529F48F2}" type="pres">
      <dgm:prSet presAssocID="{69E92B1D-F9B4-4D8C-A8D2-49A10C456E5B}" presName="dummy" presStyleCnt="0"/>
      <dgm:spPr/>
    </dgm:pt>
    <dgm:pt modelId="{279C765E-8025-4CFC-A71A-E244A952562A}" type="pres">
      <dgm:prSet presAssocID="{7F0A35FB-4A0B-445E-8DC0-4CC2C171497C}" presName="sibTrans" presStyleLbl="sibTrans2D1" presStyleIdx="3" presStyleCnt="7"/>
      <dgm:spPr/>
    </dgm:pt>
    <dgm:pt modelId="{70C95A8A-852B-4C4C-8E0F-7A788B401B58}" type="pres">
      <dgm:prSet presAssocID="{7026EDBE-D080-4973-856E-6DCEAB1B3755}" presName="node" presStyleLbl="node1" presStyleIdx="4" presStyleCnt="7" custScaleX="161266" custScaleY="136286">
        <dgm:presLayoutVars>
          <dgm:bulletEnabled val="1"/>
        </dgm:presLayoutVars>
      </dgm:prSet>
      <dgm:spPr/>
    </dgm:pt>
    <dgm:pt modelId="{F50E34D1-B2CC-4D6B-AFAD-89DF77104387}" type="pres">
      <dgm:prSet presAssocID="{7026EDBE-D080-4973-856E-6DCEAB1B3755}" presName="dummy" presStyleCnt="0"/>
      <dgm:spPr/>
    </dgm:pt>
    <dgm:pt modelId="{52C81FB2-5BCF-43EE-BD85-F96F72979BD5}" type="pres">
      <dgm:prSet presAssocID="{64704C5D-E744-414C-839D-3C0CBC1CC148}" presName="sibTrans" presStyleLbl="sibTrans2D1" presStyleIdx="4" presStyleCnt="7"/>
      <dgm:spPr/>
    </dgm:pt>
    <dgm:pt modelId="{A704DBE5-4707-4B7F-A1DC-DDB6661D062F}" type="pres">
      <dgm:prSet presAssocID="{46037235-2CC9-49FC-9615-498854F667A9}" presName="node" presStyleLbl="node1" presStyleIdx="5" presStyleCnt="7" custScaleX="138437">
        <dgm:presLayoutVars>
          <dgm:bulletEnabled val="1"/>
        </dgm:presLayoutVars>
      </dgm:prSet>
      <dgm:spPr/>
    </dgm:pt>
    <dgm:pt modelId="{F1B95A69-9BA5-4400-BE88-52DE1966CFEE}" type="pres">
      <dgm:prSet presAssocID="{46037235-2CC9-49FC-9615-498854F667A9}" presName="dummy" presStyleCnt="0"/>
      <dgm:spPr/>
    </dgm:pt>
    <dgm:pt modelId="{C5C627B7-FB0E-479F-9752-E2A7DBC4A811}" type="pres">
      <dgm:prSet presAssocID="{0AF353D6-B1E4-4690-8744-88748D841C55}" presName="sibTrans" presStyleLbl="sibTrans2D1" presStyleIdx="5" presStyleCnt="7"/>
      <dgm:spPr/>
    </dgm:pt>
    <dgm:pt modelId="{85347E9F-31DF-48B0-83A5-29697E8AD672}" type="pres">
      <dgm:prSet presAssocID="{7646F100-C936-43F2-8BB0-180CA8BF72FD}" presName="node" presStyleLbl="node1" presStyleIdx="6" presStyleCnt="7" custScaleX="134614">
        <dgm:presLayoutVars>
          <dgm:bulletEnabled val="1"/>
        </dgm:presLayoutVars>
      </dgm:prSet>
      <dgm:spPr/>
    </dgm:pt>
    <dgm:pt modelId="{7F24C74B-62D8-4836-B30E-4A26A164F840}" type="pres">
      <dgm:prSet presAssocID="{7646F100-C936-43F2-8BB0-180CA8BF72FD}" presName="dummy" presStyleCnt="0"/>
      <dgm:spPr/>
    </dgm:pt>
    <dgm:pt modelId="{24A7FFC8-78B6-42E7-B043-55ED3E2E9B63}" type="pres">
      <dgm:prSet presAssocID="{67E20EAA-F726-4D4D-9B03-EE39F6E82029}" presName="sibTrans" presStyleLbl="sibTrans2D1" presStyleIdx="6" presStyleCnt="7"/>
      <dgm:spPr/>
    </dgm:pt>
  </dgm:ptLst>
  <dgm:cxnLst>
    <dgm:cxn modelId="{ED51C902-3421-4229-B170-0A614E666619}" srcId="{362AFF59-5460-45F7-B7FB-934EF8A228AB}" destId="{7026EDBE-D080-4973-856E-6DCEAB1B3755}" srcOrd="4" destOrd="0" parTransId="{71D5EF4F-8BD9-4355-82E6-27420D3DE3F3}" sibTransId="{64704C5D-E744-414C-839D-3C0CBC1CC148}"/>
    <dgm:cxn modelId="{6675410D-3352-454C-B975-6DB98F393169}" srcId="{DDC4EC49-1308-4F3F-9F26-2B2D5F95D41C}" destId="{B631A858-F6B9-494E-B3B8-C4C4F533478B}" srcOrd="3" destOrd="0" parTransId="{9AD2E6EB-A125-45F2-8562-27F1AE100C7F}" sibTransId="{C59B7582-385B-423B-8175-71B1BD4F819A}"/>
    <dgm:cxn modelId="{EC455C13-FAEE-4CF3-8DCB-616E8F8EA8D1}" srcId="{362AFF59-5460-45F7-B7FB-934EF8A228AB}" destId="{46037235-2CC9-49FC-9615-498854F667A9}" srcOrd="5" destOrd="0" parTransId="{CC3C1369-B48C-4021-B9F9-4D84C67F59B5}" sibTransId="{0AF353D6-B1E4-4690-8744-88748D841C55}"/>
    <dgm:cxn modelId="{F2FEFD1F-7A8A-4865-BAA5-2EC844CEC8E1}" srcId="{DDC4EC49-1308-4F3F-9F26-2B2D5F95D41C}" destId="{362AFF59-5460-45F7-B7FB-934EF8A228AB}" srcOrd="0" destOrd="0" parTransId="{0480E96C-3E8D-4A8F-94AA-52A7D0DCE037}" sibTransId="{618A54E9-3177-413C-A248-DD7E6C0A8E2D}"/>
    <dgm:cxn modelId="{E73F7E25-71D3-45B7-934A-37527EA88848}" type="presOf" srcId="{3F488D6B-B05D-4042-ADAD-A18DA2C5602D}" destId="{37818680-0D76-41D3-B270-FD3A77F465C8}" srcOrd="0" destOrd="0" presId="urn:microsoft.com/office/officeart/2005/8/layout/radial6"/>
    <dgm:cxn modelId="{444E9C33-B744-4F34-B16C-468C85591AE7}" srcId="{DDC4EC49-1308-4F3F-9F26-2B2D5F95D41C}" destId="{3254ADA6-875D-4652-9DDE-0F99805BA81D}" srcOrd="4" destOrd="0" parTransId="{BE94B451-5B1F-4664-803D-65704F166A2E}" sibTransId="{8E144E04-B005-4984-929D-E08FFFB9274D}"/>
    <dgm:cxn modelId="{239F303C-6AE8-4F73-84FF-6C28C8042782}" type="presOf" srcId="{362AFF59-5460-45F7-B7FB-934EF8A228AB}" destId="{A701C461-1B4B-4BB4-95AE-6C998DA6B256}" srcOrd="0" destOrd="0" presId="urn:microsoft.com/office/officeart/2005/8/layout/radial6"/>
    <dgm:cxn modelId="{13152041-701C-4215-BB1C-A7970F13C55F}" srcId="{362AFF59-5460-45F7-B7FB-934EF8A228AB}" destId="{69E92B1D-F9B4-4D8C-A8D2-49A10C456E5B}" srcOrd="3" destOrd="0" parTransId="{24811950-F2B1-4E43-854E-4BB1B801D5D6}" sibTransId="{7F0A35FB-4A0B-445E-8DC0-4CC2C171497C}"/>
    <dgm:cxn modelId="{9BCD2663-D2FC-4A86-B9E8-E04F9DAF4E99}" type="presOf" srcId="{69E92B1D-F9B4-4D8C-A8D2-49A10C456E5B}" destId="{81AD5B52-9BCC-46E2-BF82-294B4502226D}" srcOrd="0" destOrd="0" presId="urn:microsoft.com/office/officeart/2005/8/layout/radial6"/>
    <dgm:cxn modelId="{B601A14B-4268-4B99-8FBB-545A918D25BF}" type="presOf" srcId="{1DAF6702-E182-45ED-BDB9-21EB01DC3A3C}" destId="{CEA74667-1A90-49B7-9F29-665E8A4F7FDC}" srcOrd="0" destOrd="0" presId="urn:microsoft.com/office/officeart/2005/8/layout/radial6"/>
    <dgm:cxn modelId="{1FD20B4D-6C1A-446C-98E1-8B53FB732BD4}" type="presOf" srcId="{2D54E96C-60BE-4320-98C6-2E8ECBC171A4}" destId="{7381C1D0-CEDD-492D-A843-83C48F58C29E}" srcOrd="0" destOrd="0" presId="urn:microsoft.com/office/officeart/2005/8/layout/radial6"/>
    <dgm:cxn modelId="{6302B96D-EB27-4025-970C-2636855B77A6}" type="presOf" srcId="{265EBE43-E3F7-4F66-A789-F2C82D3D1C2F}" destId="{E10A8EE1-95D6-447A-8D38-FE1BADB9DC1B}" srcOrd="0" destOrd="0" presId="urn:microsoft.com/office/officeart/2005/8/layout/radial6"/>
    <dgm:cxn modelId="{32967670-F096-4788-9C49-9AE251AF0ADE}" type="presOf" srcId="{7F0A35FB-4A0B-445E-8DC0-4CC2C171497C}" destId="{279C765E-8025-4CFC-A71A-E244A952562A}" srcOrd="0" destOrd="0" presId="urn:microsoft.com/office/officeart/2005/8/layout/radial6"/>
    <dgm:cxn modelId="{3811F97D-449E-4471-A018-37A654B75108}" type="presOf" srcId="{F3BFE458-1797-4848-9713-C18A92D56CC4}" destId="{15166366-56EB-4EF4-B37F-7AB3863D5779}" srcOrd="0" destOrd="0" presId="urn:microsoft.com/office/officeart/2005/8/layout/radial6"/>
    <dgm:cxn modelId="{AD0DA580-8EAD-480F-89B6-D202B9A715A1}" srcId="{DDC4EC49-1308-4F3F-9F26-2B2D5F95D41C}" destId="{65ED6507-D904-4231-AB09-06EAB5D213F3}" srcOrd="1" destOrd="0" parTransId="{852235A3-6FF5-4C1F-899F-EC2943592164}" sibTransId="{1B692BCD-B8FB-4C78-84DD-B088EA682CC5}"/>
    <dgm:cxn modelId="{CEB25A87-6153-4C9D-988C-1C7BEE7A3A81}" type="presOf" srcId="{0C37B315-116F-4BF8-AD7B-B6E2C1492504}" destId="{7CA35373-3C21-4881-9424-FD05B78737F6}" srcOrd="0" destOrd="0" presId="urn:microsoft.com/office/officeart/2005/8/layout/radial6"/>
    <dgm:cxn modelId="{9831C390-6188-409E-9394-1EA8AEE754FD}" srcId="{362AFF59-5460-45F7-B7FB-934EF8A228AB}" destId="{2D54E96C-60BE-4320-98C6-2E8ECBC171A4}" srcOrd="2" destOrd="0" parTransId="{E8067F91-A85F-4225-A0B3-54F5DD755829}" sibTransId="{265EBE43-E3F7-4F66-A789-F2C82D3D1C2F}"/>
    <dgm:cxn modelId="{3CBADF9B-FBED-45CD-AB21-409E7FB0417A}" type="presOf" srcId="{DDC4EC49-1308-4F3F-9F26-2B2D5F95D41C}" destId="{6189AF27-E11C-4CB6-B1DC-0257D62410AD}" srcOrd="0" destOrd="0" presId="urn:microsoft.com/office/officeart/2005/8/layout/radial6"/>
    <dgm:cxn modelId="{2A3C2FBA-65FF-4E68-827A-09E1208F796C}" srcId="{362AFF59-5460-45F7-B7FB-934EF8A228AB}" destId="{0C37B315-116F-4BF8-AD7B-B6E2C1492504}" srcOrd="1" destOrd="0" parTransId="{D3130D36-2739-4ABD-83AF-D0A26886CD9A}" sibTransId="{3F488D6B-B05D-4042-ADAD-A18DA2C5602D}"/>
    <dgm:cxn modelId="{3AF309C8-76CD-4E67-981A-EECCD14BEEAE}" type="presOf" srcId="{64704C5D-E744-414C-839D-3C0CBC1CC148}" destId="{52C81FB2-5BCF-43EE-BD85-F96F72979BD5}" srcOrd="0" destOrd="0" presId="urn:microsoft.com/office/officeart/2005/8/layout/radial6"/>
    <dgm:cxn modelId="{9E961ECC-8099-4387-9337-D7BE4099CB25}" type="presOf" srcId="{0AF353D6-B1E4-4690-8744-88748D841C55}" destId="{C5C627B7-FB0E-479F-9752-E2A7DBC4A811}" srcOrd="0" destOrd="0" presId="urn:microsoft.com/office/officeart/2005/8/layout/radial6"/>
    <dgm:cxn modelId="{88576ACC-A72E-4073-8E0B-C53A26251E6D}" srcId="{362AFF59-5460-45F7-B7FB-934EF8A228AB}" destId="{7646F100-C936-43F2-8BB0-180CA8BF72FD}" srcOrd="6" destOrd="0" parTransId="{9253CF8D-D0F2-40A2-A14F-C953F09386E5}" sibTransId="{67E20EAA-F726-4D4D-9B03-EE39F6E82029}"/>
    <dgm:cxn modelId="{594ECDD4-1EDF-4AB6-BEA8-62FD0B0E7FAE}" type="presOf" srcId="{67E20EAA-F726-4D4D-9B03-EE39F6E82029}" destId="{24A7FFC8-78B6-42E7-B043-55ED3E2E9B63}" srcOrd="0" destOrd="0" presId="urn:microsoft.com/office/officeart/2005/8/layout/radial6"/>
    <dgm:cxn modelId="{6285F5D9-37DC-4EFD-9356-E23A18C8A387}" srcId="{362AFF59-5460-45F7-B7FB-934EF8A228AB}" destId="{1DAF6702-E182-45ED-BDB9-21EB01DC3A3C}" srcOrd="0" destOrd="0" parTransId="{2A142FD2-BE67-4866-BBD3-FF8E53D1AA1D}" sibTransId="{F3BFE458-1797-4848-9713-C18A92D56CC4}"/>
    <dgm:cxn modelId="{B815F5E2-673D-45BF-B585-B9A6EDE1598D}" srcId="{DDC4EC49-1308-4F3F-9F26-2B2D5F95D41C}" destId="{1E06879A-52ED-44BF-A1B2-A5E6BBBE1268}" srcOrd="2" destOrd="0" parTransId="{AE971BA5-DACB-4D07-AB26-278F035B8E65}" sibTransId="{2087DF9A-65D5-432E-8554-4821C6DF8533}"/>
    <dgm:cxn modelId="{EA1750E4-456B-41B3-8C5B-4DFBB84C059B}" type="presOf" srcId="{7646F100-C936-43F2-8BB0-180CA8BF72FD}" destId="{85347E9F-31DF-48B0-83A5-29697E8AD672}" srcOrd="0" destOrd="0" presId="urn:microsoft.com/office/officeart/2005/8/layout/radial6"/>
    <dgm:cxn modelId="{AE07D4E5-EF13-4535-854D-4FCC0A0E27F5}" type="presOf" srcId="{7026EDBE-D080-4973-856E-6DCEAB1B3755}" destId="{70C95A8A-852B-4C4C-8E0F-7A788B401B58}" srcOrd="0" destOrd="0" presId="urn:microsoft.com/office/officeart/2005/8/layout/radial6"/>
    <dgm:cxn modelId="{5637A1F1-709C-489A-8B80-7F2DDBE52B4C}" type="presOf" srcId="{46037235-2CC9-49FC-9615-498854F667A9}" destId="{A704DBE5-4707-4B7F-A1DC-DDB6661D062F}" srcOrd="0" destOrd="0" presId="urn:microsoft.com/office/officeart/2005/8/layout/radial6"/>
    <dgm:cxn modelId="{973EACF8-B75D-4C42-B5E0-F06F78E0B350}" srcId="{DDC4EC49-1308-4F3F-9F26-2B2D5F95D41C}" destId="{84B503CB-5DD9-4FC9-AD16-499389DCB8D7}" srcOrd="5" destOrd="0" parTransId="{F8C6E57A-4A22-43F7-9DDD-9D1D12742C84}" sibTransId="{B0BECE83-4A53-4B14-AA65-E299DB24EBF6}"/>
    <dgm:cxn modelId="{94430D5F-F64A-4563-B252-6035AE2D0FE1}" type="presParOf" srcId="{6189AF27-E11C-4CB6-B1DC-0257D62410AD}" destId="{A701C461-1B4B-4BB4-95AE-6C998DA6B256}" srcOrd="0" destOrd="0" presId="urn:microsoft.com/office/officeart/2005/8/layout/radial6"/>
    <dgm:cxn modelId="{F76E90E1-123D-4664-8444-A958D94BDCDC}" type="presParOf" srcId="{6189AF27-E11C-4CB6-B1DC-0257D62410AD}" destId="{CEA74667-1A90-49B7-9F29-665E8A4F7FDC}" srcOrd="1" destOrd="0" presId="urn:microsoft.com/office/officeart/2005/8/layout/radial6"/>
    <dgm:cxn modelId="{C00FB69E-D860-4456-BA09-223C3F8D7A37}" type="presParOf" srcId="{6189AF27-E11C-4CB6-B1DC-0257D62410AD}" destId="{E2997CBF-20AE-4A18-A24C-38494BA016CF}" srcOrd="2" destOrd="0" presId="urn:microsoft.com/office/officeart/2005/8/layout/radial6"/>
    <dgm:cxn modelId="{7E538EC1-26AF-4CD8-89A3-884F20321F8F}" type="presParOf" srcId="{6189AF27-E11C-4CB6-B1DC-0257D62410AD}" destId="{15166366-56EB-4EF4-B37F-7AB3863D5779}" srcOrd="3" destOrd="0" presId="urn:microsoft.com/office/officeart/2005/8/layout/radial6"/>
    <dgm:cxn modelId="{092DDD1B-BA96-4036-B3A8-365E02A9B551}" type="presParOf" srcId="{6189AF27-E11C-4CB6-B1DC-0257D62410AD}" destId="{7CA35373-3C21-4881-9424-FD05B78737F6}" srcOrd="4" destOrd="0" presId="urn:microsoft.com/office/officeart/2005/8/layout/radial6"/>
    <dgm:cxn modelId="{A4335CFC-7D42-4066-BC63-EE087B8D4904}" type="presParOf" srcId="{6189AF27-E11C-4CB6-B1DC-0257D62410AD}" destId="{AAF0F614-7960-4930-9F9E-5DEB9C69A03A}" srcOrd="5" destOrd="0" presId="urn:microsoft.com/office/officeart/2005/8/layout/radial6"/>
    <dgm:cxn modelId="{4ADCEF43-77FE-468B-89DB-ACAD3E7F986D}" type="presParOf" srcId="{6189AF27-E11C-4CB6-B1DC-0257D62410AD}" destId="{37818680-0D76-41D3-B270-FD3A77F465C8}" srcOrd="6" destOrd="0" presId="urn:microsoft.com/office/officeart/2005/8/layout/radial6"/>
    <dgm:cxn modelId="{00FDA5C7-B1C6-4A69-AC6F-5D35A1BA5D7B}" type="presParOf" srcId="{6189AF27-E11C-4CB6-B1DC-0257D62410AD}" destId="{7381C1D0-CEDD-492D-A843-83C48F58C29E}" srcOrd="7" destOrd="0" presId="urn:microsoft.com/office/officeart/2005/8/layout/radial6"/>
    <dgm:cxn modelId="{6147A85C-7238-4BE0-9DA0-D10B1C49E743}" type="presParOf" srcId="{6189AF27-E11C-4CB6-B1DC-0257D62410AD}" destId="{A8B423A6-2EB5-4684-9FA9-7512BB72A9BA}" srcOrd="8" destOrd="0" presId="urn:microsoft.com/office/officeart/2005/8/layout/radial6"/>
    <dgm:cxn modelId="{7D5C7770-1C6B-4FB2-A2EA-2CAC2DF4A682}" type="presParOf" srcId="{6189AF27-E11C-4CB6-B1DC-0257D62410AD}" destId="{E10A8EE1-95D6-447A-8D38-FE1BADB9DC1B}" srcOrd="9" destOrd="0" presId="urn:microsoft.com/office/officeart/2005/8/layout/radial6"/>
    <dgm:cxn modelId="{A7AE2AB1-CB44-4281-86F1-DACB05978BE8}" type="presParOf" srcId="{6189AF27-E11C-4CB6-B1DC-0257D62410AD}" destId="{81AD5B52-9BCC-46E2-BF82-294B4502226D}" srcOrd="10" destOrd="0" presId="urn:microsoft.com/office/officeart/2005/8/layout/radial6"/>
    <dgm:cxn modelId="{0D38E2ED-9B43-480C-9E97-A87C066F96B6}" type="presParOf" srcId="{6189AF27-E11C-4CB6-B1DC-0257D62410AD}" destId="{2453053F-69F4-4190-BFF8-98A8529F48F2}" srcOrd="11" destOrd="0" presId="urn:microsoft.com/office/officeart/2005/8/layout/radial6"/>
    <dgm:cxn modelId="{93F50BAE-289D-40A9-8D77-6EC76E1B8E99}" type="presParOf" srcId="{6189AF27-E11C-4CB6-B1DC-0257D62410AD}" destId="{279C765E-8025-4CFC-A71A-E244A952562A}" srcOrd="12" destOrd="0" presId="urn:microsoft.com/office/officeart/2005/8/layout/radial6"/>
    <dgm:cxn modelId="{B1DD16E1-47C3-49EE-BFE0-DEEE5AFCA0C5}" type="presParOf" srcId="{6189AF27-E11C-4CB6-B1DC-0257D62410AD}" destId="{70C95A8A-852B-4C4C-8E0F-7A788B401B58}" srcOrd="13" destOrd="0" presId="urn:microsoft.com/office/officeart/2005/8/layout/radial6"/>
    <dgm:cxn modelId="{9AE01758-1E3D-4295-B84A-D5B647553F08}" type="presParOf" srcId="{6189AF27-E11C-4CB6-B1DC-0257D62410AD}" destId="{F50E34D1-B2CC-4D6B-AFAD-89DF77104387}" srcOrd="14" destOrd="0" presId="urn:microsoft.com/office/officeart/2005/8/layout/radial6"/>
    <dgm:cxn modelId="{31CC0376-C3C8-4B47-841C-A9FBD41D0C8A}" type="presParOf" srcId="{6189AF27-E11C-4CB6-B1DC-0257D62410AD}" destId="{52C81FB2-5BCF-43EE-BD85-F96F72979BD5}" srcOrd="15" destOrd="0" presId="urn:microsoft.com/office/officeart/2005/8/layout/radial6"/>
    <dgm:cxn modelId="{C443FBBB-12A9-4E86-B9B8-FD04B9BCEBF8}" type="presParOf" srcId="{6189AF27-E11C-4CB6-B1DC-0257D62410AD}" destId="{A704DBE5-4707-4B7F-A1DC-DDB6661D062F}" srcOrd="16" destOrd="0" presId="urn:microsoft.com/office/officeart/2005/8/layout/radial6"/>
    <dgm:cxn modelId="{E45C6E7F-3C9A-4AA5-A109-D4B90674B65B}" type="presParOf" srcId="{6189AF27-E11C-4CB6-B1DC-0257D62410AD}" destId="{F1B95A69-9BA5-4400-BE88-52DE1966CFEE}" srcOrd="17" destOrd="0" presId="urn:microsoft.com/office/officeart/2005/8/layout/radial6"/>
    <dgm:cxn modelId="{A444BDB4-E2C2-4B7A-A8B0-D19E20C5BCA9}" type="presParOf" srcId="{6189AF27-E11C-4CB6-B1DC-0257D62410AD}" destId="{C5C627B7-FB0E-479F-9752-E2A7DBC4A811}" srcOrd="18" destOrd="0" presId="urn:microsoft.com/office/officeart/2005/8/layout/radial6"/>
    <dgm:cxn modelId="{5E1A2635-BD9F-439E-B783-DBE3E1F30EDC}" type="presParOf" srcId="{6189AF27-E11C-4CB6-B1DC-0257D62410AD}" destId="{85347E9F-31DF-48B0-83A5-29697E8AD672}" srcOrd="19" destOrd="0" presId="urn:microsoft.com/office/officeart/2005/8/layout/radial6"/>
    <dgm:cxn modelId="{0DA22518-07A5-4717-BEA7-5BBA29A6FD26}" type="presParOf" srcId="{6189AF27-E11C-4CB6-B1DC-0257D62410AD}" destId="{7F24C74B-62D8-4836-B30E-4A26A164F840}" srcOrd="20" destOrd="0" presId="urn:microsoft.com/office/officeart/2005/8/layout/radial6"/>
    <dgm:cxn modelId="{093E97EE-E49F-4CDD-9161-B8E738535D65}" type="presParOf" srcId="{6189AF27-E11C-4CB6-B1DC-0257D62410AD}" destId="{24A7FFC8-78B6-42E7-B043-55ED3E2E9B6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EFF34-3AFD-44F7-8CB3-F156481C15F9}" type="doc">
      <dgm:prSet loTypeId="urn:microsoft.com/office/officeart/2005/8/layout/gear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3CFC335A-0A87-42C6-BC1A-54178FC984AD}">
      <dgm:prSet phldrT="[טקסט]" custT="1"/>
      <dgm:spPr/>
      <dgm:t>
        <a:bodyPr/>
        <a:lstStyle/>
        <a:p>
          <a:pPr rtl="1"/>
          <a:r>
            <a:rPr lang="en-US" sz="16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The skin – the barrier defect </a:t>
          </a:r>
          <a:r>
            <a:rPr lang="en-US" sz="1600" dirty="0">
              <a:solidFill>
                <a:schemeClr val="tx1"/>
              </a:solidFill>
            </a:rPr>
            <a:t> </a:t>
          </a:r>
          <a:endParaRPr lang="he-IL" sz="1600" dirty="0">
            <a:solidFill>
              <a:schemeClr val="tx1"/>
            </a:solidFill>
          </a:endParaRPr>
        </a:p>
      </dgm:t>
    </dgm:pt>
    <dgm:pt modelId="{A229BF53-88F0-4033-9A4D-39F7D3A34131}" type="parTrans" cxnId="{51D20A7F-EEF6-4572-ADA2-835B60E62A7C}">
      <dgm:prSet/>
      <dgm:spPr/>
      <dgm:t>
        <a:bodyPr/>
        <a:lstStyle/>
        <a:p>
          <a:pPr rtl="1"/>
          <a:endParaRPr lang="he-IL"/>
        </a:p>
      </dgm:t>
    </dgm:pt>
    <dgm:pt modelId="{6911EBBE-0B86-4E22-9DEE-144103159FA1}" type="sibTrans" cxnId="{51D20A7F-EEF6-4572-ADA2-835B60E62A7C}">
      <dgm:prSet/>
      <dgm:spPr/>
      <dgm:t>
        <a:bodyPr/>
        <a:lstStyle/>
        <a:p>
          <a:pPr rtl="1"/>
          <a:endParaRPr lang="he-IL"/>
        </a:p>
      </dgm:t>
    </dgm:pt>
    <dgm:pt modelId="{BA6F0A83-FB9A-423F-A7E6-B2567E6275E7}">
      <dgm:prSet phldrT="[טקסט]" custT="1"/>
      <dgm:spPr/>
      <dgm:t>
        <a:bodyPr/>
        <a:lstStyle/>
        <a:p>
          <a:pPr rtl="1"/>
          <a:r>
            <a:rPr lang="en-US" sz="16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The inflammation &amp; infections  </a:t>
          </a:r>
          <a:endParaRPr lang="he-IL" sz="1600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gm:t>
    </dgm:pt>
    <dgm:pt modelId="{FAE139A6-F4B2-4EF9-A10D-A0F34A572AA9}" type="parTrans" cxnId="{7BE7604C-5B1B-4318-AE7E-583A553BE05C}">
      <dgm:prSet/>
      <dgm:spPr/>
      <dgm:t>
        <a:bodyPr/>
        <a:lstStyle/>
        <a:p>
          <a:pPr rtl="1"/>
          <a:endParaRPr lang="he-IL"/>
        </a:p>
      </dgm:t>
    </dgm:pt>
    <dgm:pt modelId="{5471FEFE-4BEB-49C7-9767-7A88C663F527}" type="sibTrans" cxnId="{7BE7604C-5B1B-4318-AE7E-583A553BE05C}">
      <dgm:prSet/>
      <dgm:spPr/>
      <dgm:t>
        <a:bodyPr/>
        <a:lstStyle/>
        <a:p>
          <a:pPr rtl="1"/>
          <a:endParaRPr lang="he-IL"/>
        </a:p>
      </dgm:t>
    </dgm:pt>
    <dgm:pt modelId="{8048BCC5-8850-4543-8084-D9EA386489C1}">
      <dgm:prSet phldrT="[טקסט]"/>
      <dgm:spPr/>
      <dgm:t>
        <a:bodyPr/>
        <a:lstStyle/>
        <a:p>
          <a:pPr rtl="1"/>
          <a:endParaRPr lang="he-IL"/>
        </a:p>
      </dgm:t>
    </dgm:pt>
    <dgm:pt modelId="{A977278B-1454-4857-88FD-4344A273DAC3}" type="parTrans" cxnId="{9686B26A-BA24-44D3-97A4-ECFD911BBD3E}">
      <dgm:prSet/>
      <dgm:spPr/>
      <dgm:t>
        <a:bodyPr/>
        <a:lstStyle/>
        <a:p>
          <a:pPr rtl="1"/>
          <a:endParaRPr lang="he-IL"/>
        </a:p>
      </dgm:t>
    </dgm:pt>
    <dgm:pt modelId="{77B1BB8E-BB3A-43D6-B064-ADF4B44B1C91}" type="sibTrans" cxnId="{9686B26A-BA24-44D3-97A4-ECFD911BBD3E}">
      <dgm:prSet/>
      <dgm:spPr/>
      <dgm:t>
        <a:bodyPr/>
        <a:lstStyle/>
        <a:p>
          <a:pPr rtl="1"/>
          <a:endParaRPr lang="he-IL"/>
        </a:p>
      </dgm:t>
    </dgm:pt>
    <dgm:pt modelId="{46AEFE02-1715-4022-B87F-753C4D708F20}">
      <dgm:prSet phldrT="[טקסט]"/>
      <dgm:spPr/>
      <dgm:t>
        <a:bodyPr/>
        <a:lstStyle/>
        <a:p>
          <a:pPr rtl="1"/>
          <a:endParaRPr lang="he-IL"/>
        </a:p>
      </dgm:t>
    </dgm:pt>
    <dgm:pt modelId="{2154FE85-3B8B-4EC1-98E5-BB248DA72AA4}" type="parTrans" cxnId="{515E6AB1-923C-4A23-8E65-C18C746C0BA5}">
      <dgm:prSet/>
      <dgm:spPr/>
      <dgm:t>
        <a:bodyPr/>
        <a:lstStyle/>
        <a:p>
          <a:pPr rtl="1"/>
          <a:endParaRPr lang="he-IL"/>
        </a:p>
      </dgm:t>
    </dgm:pt>
    <dgm:pt modelId="{28860F22-188F-4640-9F51-541554A3EB60}" type="sibTrans" cxnId="{515E6AB1-923C-4A23-8E65-C18C746C0BA5}">
      <dgm:prSet/>
      <dgm:spPr/>
      <dgm:t>
        <a:bodyPr/>
        <a:lstStyle/>
        <a:p>
          <a:pPr rtl="1"/>
          <a:endParaRPr lang="he-IL"/>
        </a:p>
      </dgm:t>
    </dgm:pt>
    <dgm:pt modelId="{C2662A02-A027-4DDE-9235-7348F4AF4C73}">
      <dgm:prSet phldrT="[טקסט]" custT="1"/>
      <dgm:spPr/>
      <dgm:t>
        <a:bodyPr/>
        <a:lstStyle/>
        <a:p>
          <a:pPr rtl="1"/>
          <a:r>
            <a:rPr lang="en-US" sz="16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The Environment  </a:t>
          </a:r>
          <a:endParaRPr lang="he-IL" sz="1600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gm:t>
    </dgm:pt>
    <dgm:pt modelId="{86ECCEB9-88F2-430F-A82E-7F10326008B8}" type="parTrans" cxnId="{7A784C4C-0BE9-4346-A3D3-E48754E844DB}">
      <dgm:prSet/>
      <dgm:spPr/>
      <dgm:t>
        <a:bodyPr/>
        <a:lstStyle/>
        <a:p>
          <a:pPr rtl="1"/>
          <a:endParaRPr lang="he-IL"/>
        </a:p>
      </dgm:t>
    </dgm:pt>
    <dgm:pt modelId="{B68F1397-779C-4C5E-A92A-75605A1D8690}" type="sibTrans" cxnId="{7A784C4C-0BE9-4346-A3D3-E48754E844DB}">
      <dgm:prSet/>
      <dgm:spPr/>
      <dgm:t>
        <a:bodyPr/>
        <a:lstStyle/>
        <a:p>
          <a:pPr rtl="1"/>
          <a:endParaRPr lang="he-IL"/>
        </a:p>
      </dgm:t>
    </dgm:pt>
    <dgm:pt modelId="{4556EDF4-9A71-4C03-8C5C-7B5ECC201989}">
      <dgm:prSet/>
      <dgm:spPr/>
      <dgm:t>
        <a:bodyPr/>
        <a:lstStyle/>
        <a:p>
          <a:pPr rtl="1"/>
          <a:endParaRPr lang="he-IL" sz="2800" dirty="0"/>
        </a:p>
      </dgm:t>
    </dgm:pt>
    <dgm:pt modelId="{D7358DA3-543D-484B-B516-7D81556D669F}" type="parTrans" cxnId="{35B31A88-8CBB-4E6F-8C81-39F9C90B7D86}">
      <dgm:prSet/>
      <dgm:spPr/>
      <dgm:t>
        <a:bodyPr/>
        <a:lstStyle/>
        <a:p>
          <a:pPr rtl="1"/>
          <a:endParaRPr lang="he-IL"/>
        </a:p>
      </dgm:t>
    </dgm:pt>
    <dgm:pt modelId="{2E24DE3F-3473-4B2C-A1D6-9DCDBA552C26}" type="sibTrans" cxnId="{35B31A88-8CBB-4E6F-8C81-39F9C90B7D86}">
      <dgm:prSet/>
      <dgm:spPr/>
      <dgm:t>
        <a:bodyPr/>
        <a:lstStyle/>
        <a:p>
          <a:pPr rtl="1"/>
          <a:endParaRPr lang="he-IL"/>
        </a:p>
      </dgm:t>
    </dgm:pt>
    <dgm:pt modelId="{1DB48BFC-DC07-4919-86C8-0989F95AE4F3}" type="pres">
      <dgm:prSet presAssocID="{6F8EFF34-3AFD-44F7-8CB3-F156481C15F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7A20815-9C06-4DB1-9975-C951679A0917}" type="pres">
      <dgm:prSet presAssocID="{3CFC335A-0A87-42C6-BC1A-54178FC984AD}" presName="gear1" presStyleLbl="node1" presStyleIdx="0" presStyleCnt="3" custScaleX="92245" custScaleY="89876" custLinFactNeighborX="-47872" custLinFactNeighborY="-90420">
        <dgm:presLayoutVars>
          <dgm:chMax val="1"/>
          <dgm:bulletEnabled val="1"/>
        </dgm:presLayoutVars>
      </dgm:prSet>
      <dgm:spPr/>
    </dgm:pt>
    <dgm:pt modelId="{24603FF1-81E2-4E25-8B0D-9FDFEBF92ACE}" type="pres">
      <dgm:prSet presAssocID="{3CFC335A-0A87-42C6-BC1A-54178FC984AD}" presName="gear1srcNode" presStyleLbl="node1" presStyleIdx="0" presStyleCnt="3"/>
      <dgm:spPr/>
    </dgm:pt>
    <dgm:pt modelId="{9F7913B7-8C89-4790-823A-18EB91262DAC}" type="pres">
      <dgm:prSet presAssocID="{3CFC335A-0A87-42C6-BC1A-54178FC984AD}" presName="gear1dstNode" presStyleLbl="node1" presStyleIdx="0" presStyleCnt="3"/>
      <dgm:spPr/>
    </dgm:pt>
    <dgm:pt modelId="{8C48AD43-1321-4C6E-A041-17F17F0A1B5B}" type="pres">
      <dgm:prSet presAssocID="{BA6F0A83-FB9A-423F-A7E6-B2567E6275E7}" presName="gear2" presStyleLbl="node1" presStyleIdx="1" presStyleCnt="3" custScaleX="132500" custScaleY="124046" custLinFactNeighborX="37492" custLinFactNeighborY="61750">
        <dgm:presLayoutVars>
          <dgm:chMax val="1"/>
          <dgm:bulletEnabled val="1"/>
        </dgm:presLayoutVars>
      </dgm:prSet>
      <dgm:spPr/>
    </dgm:pt>
    <dgm:pt modelId="{298FED58-8006-40B1-A970-3E05B9E3DCA6}" type="pres">
      <dgm:prSet presAssocID="{BA6F0A83-FB9A-423F-A7E6-B2567E6275E7}" presName="gear2srcNode" presStyleLbl="node1" presStyleIdx="1" presStyleCnt="3"/>
      <dgm:spPr/>
    </dgm:pt>
    <dgm:pt modelId="{1CF4B851-3F0E-4C91-84BD-D1DC09F4D2C0}" type="pres">
      <dgm:prSet presAssocID="{BA6F0A83-FB9A-423F-A7E6-B2567E6275E7}" presName="gear2dstNode" presStyleLbl="node1" presStyleIdx="1" presStyleCnt="3"/>
      <dgm:spPr/>
    </dgm:pt>
    <dgm:pt modelId="{4235CAFD-9155-42CB-BEA9-BBCD357CA31C}" type="pres">
      <dgm:prSet presAssocID="{C2662A02-A027-4DDE-9235-7348F4AF4C73}" presName="gear3" presStyleLbl="node1" presStyleIdx="2" presStyleCnt="3" custScaleX="123921" custScaleY="113397" custLinFactNeighborX="89861" custLinFactNeighborY="94612"/>
      <dgm:spPr/>
    </dgm:pt>
    <dgm:pt modelId="{9EAE9ECD-D8FE-4D95-8E08-EC60D658A1C0}" type="pres">
      <dgm:prSet presAssocID="{C2662A02-A027-4DDE-9235-7348F4AF4C7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955284C-C905-4A05-9EA4-99CB66EFF706}" type="pres">
      <dgm:prSet presAssocID="{C2662A02-A027-4DDE-9235-7348F4AF4C73}" presName="gear3srcNode" presStyleLbl="node1" presStyleIdx="2" presStyleCnt="3"/>
      <dgm:spPr/>
    </dgm:pt>
    <dgm:pt modelId="{F7488B17-6AB3-4218-B96D-514CFB02507E}" type="pres">
      <dgm:prSet presAssocID="{C2662A02-A027-4DDE-9235-7348F4AF4C73}" presName="gear3dstNode" presStyleLbl="node1" presStyleIdx="2" presStyleCnt="3"/>
      <dgm:spPr/>
    </dgm:pt>
    <dgm:pt modelId="{B08CC4A6-CBEE-4850-ACB2-DD3256F051BD}" type="pres">
      <dgm:prSet presAssocID="{6911EBBE-0B86-4E22-9DEE-144103159FA1}" presName="connector1" presStyleLbl="sibTrans2D1" presStyleIdx="0" presStyleCnt="3" custAng="14447234" custScaleX="84986" custScaleY="80215" custLinFactNeighborX="-49777" custLinFactNeighborY="-76880"/>
      <dgm:spPr/>
    </dgm:pt>
    <dgm:pt modelId="{0D0E8B77-9443-484F-BB60-4FB73D7C19D6}" type="pres">
      <dgm:prSet presAssocID="{5471FEFE-4BEB-49C7-9767-7A88C663F527}" presName="connector2" presStyleLbl="sibTrans2D1" presStyleIdx="1" presStyleCnt="3" custAng="1684756" custLinFactNeighborX="91" custLinFactNeighborY="45414"/>
      <dgm:spPr/>
    </dgm:pt>
    <dgm:pt modelId="{F2D7C876-5DF9-468E-8862-265C0113B754}" type="pres">
      <dgm:prSet presAssocID="{B68F1397-779C-4C5E-A92A-75605A1D8690}" presName="connector3" presStyleLbl="sibTrans2D1" presStyleIdx="2" presStyleCnt="3" custAng="8114902" custLinFactNeighborX="86658" custLinFactNeighborY="71546"/>
      <dgm:spPr/>
    </dgm:pt>
  </dgm:ptLst>
  <dgm:cxnLst>
    <dgm:cxn modelId="{BD17441C-2D49-4CE5-9257-32072041BB12}" type="presOf" srcId="{B68F1397-779C-4C5E-A92A-75605A1D8690}" destId="{F2D7C876-5DF9-468E-8862-265C0113B754}" srcOrd="0" destOrd="0" presId="urn:microsoft.com/office/officeart/2005/8/layout/gear1"/>
    <dgm:cxn modelId="{BA5E3B2B-631B-4D27-AFFC-72C17F761DBD}" type="presOf" srcId="{3CFC335A-0A87-42C6-BC1A-54178FC984AD}" destId="{D7A20815-9C06-4DB1-9975-C951679A0917}" srcOrd="0" destOrd="0" presId="urn:microsoft.com/office/officeart/2005/8/layout/gear1"/>
    <dgm:cxn modelId="{3F3EBA45-6B54-4FEB-8358-0B302DE49D36}" type="presOf" srcId="{BA6F0A83-FB9A-423F-A7E6-B2567E6275E7}" destId="{1CF4B851-3F0E-4C91-84BD-D1DC09F4D2C0}" srcOrd="2" destOrd="0" presId="urn:microsoft.com/office/officeart/2005/8/layout/gear1"/>
    <dgm:cxn modelId="{7F44E465-9A26-4028-8D4C-F0140012F13F}" type="presOf" srcId="{C2662A02-A027-4DDE-9235-7348F4AF4C73}" destId="{4235CAFD-9155-42CB-BEA9-BBCD357CA31C}" srcOrd="0" destOrd="0" presId="urn:microsoft.com/office/officeart/2005/8/layout/gear1"/>
    <dgm:cxn modelId="{9686B26A-BA24-44D3-97A4-ECFD911BBD3E}" srcId="{6F8EFF34-3AFD-44F7-8CB3-F156481C15F9}" destId="{8048BCC5-8850-4543-8084-D9EA386489C1}" srcOrd="4" destOrd="0" parTransId="{A977278B-1454-4857-88FD-4344A273DAC3}" sibTransId="{77B1BB8E-BB3A-43D6-B064-ADF4B44B1C91}"/>
    <dgm:cxn modelId="{7BE7604C-5B1B-4318-AE7E-583A553BE05C}" srcId="{6F8EFF34-3AFD-44F7-8CB3-F156481C15F9}" destId="{BA6F0A83-FB9A-423F-A7E6-B2567E6275E7}" srcOrd="1" destOrd="0" parTransId="{FAE139A6-F4B2-4EF9-A10D-A0F34A572AA9}" sibTransId="{5471FEFE-4BEB-49C7-9767-7A88C663F527}"/>
    <dgm:cxn modelId="{7A784C4C-0BE9-4346-A3D3-E48754E844DB}" srcId="{6F8EFF34-3AFD-44F7-8CB3-F156481C15F9}" destId="{C2662A02-A027-4DDE-9235-7348F4AF4C73}" srcOrd="2" destOrd="0" parTransId="{86ECCEB9-88F2-430F-A82E-7F10326008B8}" sibTransId="{B68F1397-779C-4C5E-A92A-75605A1D8690}"/>
    <dgm:cxn modelId="{2E2CE577-5699-4829-ACA2-06C18AC36D56}" type="presOf" srcId="{BA6F0A83-FB9A-423F-A7E6-B2567E6275E7}" destId="{8C48AD43-1321-4C6E-A041-17F17F0A1B5B}" srcOrd="0" destOrd="0" presId="urn:microsoft.com/office/officeart/2005/8/layout/gear1"/>
    <dgm:cxn modelId="{51D20A7F-EEF6-4572-ADA2-835B60E62A7C}" srcId="{6F8EFF34-3AFD-44F7-8CB3-F156481C15F9}" destId="{3CFC335A-0A87-42C6-BC1A-54178FC984AD}" srcOrd="0" destOrd="0" parTransId="{A229BF53-88F0-4033-9A4D-39F7D3A34131}" sibTransId="{6911EBBE-0B86-4E22-9DEE-144103159FA1}"/>
    <dgm:cxn modelId="{35B31A88-8CBB-4E6F-8C81-39F9C90B7D86}" srcId="{6F8EFF34-3AFD-44F7-8CB3-F156481C15F9}" destId="{4556EDF4-9A71-4C03-8C5C-7B5ECC201989}" srcOrd="3" destOrd="0" parTransId="{D7358DA3-543D-484B-B516-7D81556D669F}" sibTransId="{2E24DE3F-3473-4B2C-A1D6-9DCDBA552C26}"/>
    <dgm:cxn modelId="{1BDF68A4-1D46-485F-91D3-885011EDF552}" type="presOf" srcId="{6F8EFF34-3AFD-44F7-8CB3-F156481C15F9}" destId="{1DB48BFC-DC07-4919-86C8-0989F95AE4F3}" srcOrd="0" destOrd="0" presId="urn:microsoft.com/office/officeart/2005/8/layout/gear1"/>
    <dgm:cxn modelId="{E5157AAF-B0F6-48D8-AABA-11C9351380CB}" type="presOf" srcId="{5471FEFE-4BEB-49C7-9767-7A88C663F527}" destId="{0D0E8B77-9443-484F-BB60-4FB73D7C19D6}" srcOrd="0" destOrd="0" presId="urn:microsoft.com/office/officeart/2005/8/layout/gear1"/>
    <dgm:cxn modelId="{515E6AB1-923C-4A23-8E65-C18C746C0BA5}" srcId="{6F8EFF34-3AFD-44F7-8CB3-F156481C15F9}" destId="{46AEFE02-1715-4022-B87F-753C4D708F20}" srcOrd="5" destOrd="0" parTransId="{2154FE85-3B8B-4EC1-98E5-BB248DA72AA4}" sibTransId="{28860F22-188F-4640-9F51-541554A3EB60}"/>
    <dgm:cxn modelId="{EF340DC0-FB63-441A-98FF-4BE0C11E8259}" type="presOf" srcId="{6911EBBE-0B86-4E22-9DEE-144103159FA1}" destId="{B08CC4A6-CBEE-4850-ACB2-DD3256F051BD}" srcOrd="0" destOrd="0" presId="urn:microsoft.com/office/officeart/2005/8/layout/gear1"/>
    <dgm:cxn modelId="{FE8239C3-8431-47E6-B86F-E22FE9066BEB}" type="presOf" srcId="{3CFC335A-0A87-42C6-BC1A-54178FC984AD}" destId="{24603FF1-81E2-4E25-8B0D-9FDFEBF92ACE}" srcOrd="1" destOrd="0" presId="urn:microsoft.com/office/officeart/2005/8/layout/gear1"/>
    <dgm:cxn modelId="{A387B9D8-F4F6-4676-9965-80FF407A2E29}" type="presOf" srcId="{C2662A02-A027-4DDE-9235-7348F4AF4C73}" destId="{B955284C-C905-4A05-9EA4-99CB66EFF706}" srcOrd="2" destOrd="0" presId="urn:microsoft.com/office/officeart/2005/8/layout/gear1"/>
    <dgm:cxn modelId="{D1ADE8DC-AC2C-4A86-BC1F-A35EE6701C7F}" type="presOf" srcId="{C2662A02-A027-4DDE-9235-7348F4AF4C73}" destId="{F7488B17-6AB3-4218-B96D-514CFB02507E}" srcOrd="3" destOrd="0" presId="urn:microsoft.com/office/officeart/2005/8/layout/gear1"/>
    <dgm:cxn modelId="{4120E8E5-8E2E-4102-807C-B1D1AE070094}" type="presOf" srcId="{BA6F0A83-FB9A-423F-A7E6-B2567E6275E7}" destId="{298FED58-8006-40B1-A970-3E05B9E3DCA6}" srcOrd="1" destOrd="0" presId="urn:microsoft.com/office/officeart/2005/8/layout/gear1"/>
    <dgm:cxn modelId="{E5AD47EE-3DE9-4B78-822D-F2F9F90A022A}" type="presOf" srcId="{3CFC335A-0A87-42C6-BC1A-54178FC984AD}" destId="{9F7913B7-8C89-4790-823A-18EB91262DAC}" srcOrd="2" destOrd="0" presId="urn:microsoft.com/office/officeart/2005/8/layout/gear1"/>
    <dgm:cxn modelId="{F78F0BFD-DDE8-4847-8DF6-3CC02596F739}" type="presOf" srcId="{C2662A02-A027-4DDE-9235-7348F4AF4C73}" destId="{9EAE9ECD-D8FE-4D95-8E08-EC60D658A1C0}" srcOrd="1" destOrd="0" presId="urn:microsoft.com/office/officeart/2005/8/layout/gear1"/>
    <dgm:cxn modelId="{671CE654-B97B-4B1E-8D50-EA32A2D66CB4}" type="presParOf" srcId="{1DB48BFC-DC07-4919-86C8-0989F95AE4F3}" destId="{D7A20815-9C06-4DB1-9975-C951679A0917}" srcOrd="0" destOrd="0" presId="urn:microsoft.com/office/officeart/2005/8/layout/gear1"/>
    <dgm:cxn modelId="{6F8FAAFF-2BC4-4981-9A73-930D5C182D77}" type="presParOf" srcId="{1DB48BFC-DC07-4919-86C8-0989F95AE4F3}" destId="{24603FF1-81E2-4E25-8B0D-9FDFEBF92ACE}" srcOrd="1" destOrd="0" presId="urn:microsoft.com/office/officeart/2005/8/layout/gear1"/>
    <dgm:cxn modelId="{49E7BAF2-5836-410C-9B6E-3C2E1E24484B}" type="presParOf" srcId="{1DB48BFC-DC07-4919-86C8-0989F95AE4F3}" destId="{9F7913B7-8C89-4790-823A-18EB91262DAC}" srcOrd="2" destOrd="0" presId="urn:microsoft.com/office/officeart/2005/8/layout/gear1"/>
    <dgm:cxn modelId="{0F3B602F-14D8-4933-8625-F37357310B8F}" type="presParOf" srcId="{1DB48BFC-DC07-4919-86C8-0989F95AE4F3}" destId="{8C48AD43-1321-4C6E-A041-17F17F0A1B5B}" srcOrd="3" destOrd="0" presId="urn:microsoft.com/office/officeart/2005/8/layout/gear1"/>
    <dgm:cxn modelId="{FCE355DB-2DB5-4EF7-B1E6-CF55258CE6E4}" type="presParOf" srcId="{1DB48BFC-DC07-4919-86C8-0989F95AE4F3}" destId="{298FED58-8006-40B1-A970-3E05B9E3DCA6}" srcOrd="4" destOrd="0" presId="urn:microsoft.com/office/officeart/2005/8/layout/gear1"/>
    <dgm:cxn modelId="{8D05BEAE-A6D0-4D27-984B-D97ECC810809}" type="presParOf" srcId="{1DB48BFC-DC07-4919-86C8-0989F95AE4F3}" destId="{1CF4B851-3F0E-4C91-84BD-D1DC09F4D2C0}" srcOrd="5" destOrd="0" presId="urn:microsoft.com/office/officeart/2005/8/layout/gear1"/>
    <dgm:cxn modelId="{374972FE-3806-464B-A842-42D7B61A1E81}" type="presParOf" srcId="{1DB48BFC-DC07-4919-86C8-0989F95AE4F3}" destId="{4235CAFD-9155-42CB-BEA9-BBCD357CA31C}" srcOrd="6" destOrd="0" presId="urn:microsoft.com/office/officeart/2005/8/layout/gear1"/>
    <dgm:cxn modelId="{1E413257-CDAC-4978-B950-9E9A163455F1}" type="presParOf" srcId="{1DB48BFC-DC07-4919-86C8-0989F95AE4F3}" destId="{9EAE9ECD-D8FE-4D95-8E08-EC60D658A1C0}" srcOrd="7" destOrd="0" presId="urn:microsoft.com/office/officeart/2005/8/layout/gear1"/>
    <dgm:cxn modelId="{C15CB8E6-B220-49C1-8A30-06F2749FAC7D}" type="presParOf" srcId="{1DB48BFC-DC07-4919-86C8-0989F95AE4F3}" destId="{B955284C-C905-4A05-9EA4-99CB66EFF706}" srcOrd="8" destOrd="0" presId="urn:microsoft.com/office/officeart/2005/8/layout/gear1"/>
    <dgm:cxn modelId="{E796BDFA-340F-43FA-B0E8-46BAE9931101}" type="presParOf" srcId="{1DB48BFC-DC07-4919-86C8-0989F95AE4F3}" destId="{F7488B17-6AB3-4218-B96D-514CFB02507E}" srcOrd="9" destOrd="0" presId="urn:microsoft.com/office/officeart/2005/8/layout/gear1"/>
    <dgm:cxn modelId="{7E6920BD-C6B6-4E30-B634-8474CC0936F0}" type="presParOf" srcId="{1DB48BFC-DC07-4919-86C8-0989F95AE4F3}" destId="{B08CC4A6-CBEE-4850-ACB2-DD3256F051BD}" srcOrd="10" destOrd="0" presId="urn:microsoft.com/office/officeart/2005/8/layout/gear1"/>
    <dgm:cxn modelId="{935A1FB0-5208-4EF4-A355-2FB1A255FFA7}" type="presParOf" srcId="{1DB48BFC-DC07-4919-86C8-0989F95AE4F3}" destId="{0D0E8B77-9443-484F-BB60-4FB73D7C19D6}" srcOrd="11" destOrd="0" presId="urn:microsoft.com/office/officeart/2005/8/layout/gear1"/>
    <dgm:cxn modelId="{279D63E6-9420-43CC-9951-227E1A34363D}" type="presParOf" srcId="{1DB48BFC-DC07-4919-86C8-0989F95AE4F3}" destId="{F2D7C876-5DF9-468E-8862-265C0113B75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D85E4-C63D-4D59-8C2E-94310402C9A4}" type="doc">
      <dgm:prSet loTypeId="urn:microsoft.com/office/officeart/2008/layout/AlternatingHexagon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794D0140-E051-4F46-9A8E-00B414334821}">
      <dgm:prSet phldrT="[טקסט]" custT="1"/>
      <dgm:spPr/>
      <dgm:t>
        <a:bodyPr/>
        <a:lstStyle/>
        <a:p>
          <a:pPr rtl="1">
            <a:buNone/>
          </a:pPr>
          <a:r>
            <a:rPr lang="en-US" sz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Lack of awareness </a:t>
          </a:r>
          <a:endParaRPr lang="he-IL" sz="1200" dirty="0">
            <a:solidFill>
              <a:schemeClr val="tx1"/>
            </a:solidFill>
          </a:endParaRPr>
        </a:p>
      </dgm:t>
    </dgm:pt>
    <dgm:pt modelId="{7F8C1344-AAE7-4D10-A254-A47A19CA5D8D}" type="parTrans" cxnId="{651F3320-1FA0-4D4F-8E96-859E8E92A821}">
      <dgm:prSet/>
      <dgm:spPr/>
      <dgm:t>
        <a:bodyPr/>
        <a:lstStyle/>
        <a:p>
          <a:pPr rtl="1"/>
          <a:endParaRPr lang="he-IL"/>
        </a:p>
      </dgm:t>
    </dgm:pt>
    <dgm:pt modelId="{97786659-E27F-4FF2-AEE2-C1FDEEB1F48E}" type="sibTrans" cxnId="{651F3320-1FA0-4D4F-8E96-859E8E92A821}">
      <dgm:prSet/>
      <dgm:spPr/>
      <dgm:t>
        <a:bodyPr/>
        <a:lstStyle/>
        <a:p>
          <a:pPr rtl="1"/>
          <a:endParaRPr lang="he-IL"/>
        </a:p>
      </dgm:t>
    </dgm:pt>
    <dgm:pt modelId="{AFFE3F92-F6DA-4D7F-BFBA-24BEEB21FC60}">
      <dgm:prSet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Miss- Information</a:t>
          </a:r>
          <a:endParaRPr lang="en-US" sz="1200" dirty="0">
            <a:solidFill>
              <a:schemeClr val="tx1"/>
            </a:solidFill>
          </a:endParaRPr>
        </a:p>
      </dgm:t>
    </dgm:pt>
    <dgm:pt modelId="{53F5CC0E-FF0E-40FF-82D2-3C9FBABD1ECB}" type="parTrans" cxnId="{30C1D29D-0FF6-450F-A924-C6B4749E5BF1}">
      <dgm:prSet/>
      <dgm:spPr/>
      <dgm:t>
        <a:bodyPr/>
        <a:lstStyle/>
        <a:p>
          <a:pPr rtl="1"/>
          <a:endParaRPr lang="he-IL"/>
        </a:p>
      </dgm:t>
    </dgm:pt>
    <dgm:pt modelId="{224101EC-0A20-49CD-95AE-BF009C389DA5}" type="sibTrans" cxnId="{30C1D29D-0FF6-450F-A924-C6B4749E5BF1}">
      <dgm:prSet/>
      <dgm:spPr/>
      <dgm:t>
        <a:bodyPr/>
        <a:lstStyle/>
        <a:p>
          <a:pPr rtl="1"/>
          <a:endParaRPr lang="he-IL"/>
        </a:p>
      </dgm:t>
    </dgm:pt>
    <dgm:pt modelId="{FC824046-7FE2-4431-B5AF-B1CE33940574}">
      <dgm:prSet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Lack of Education </a:t>
          </a:r>
        </a:p>
      </dgm:t>
    </dgm:pt>
    <dgm:pt modelId="{9819103C-33FE-43FE-A155-4F883E1E3AA7}" type="parTrans" cxnId="{FC300589-85CA-474E-96C3-0548AF25B596}">
      <dgm:prSet/>
      <dgm:spPr/>
      <dgm:t>
        <a:bodyPr/>
        <a:lstStyle/>
        <a:p>
          <a:pPr rtl="1"/>
          <a:endParaRPr lang="he-IL"/>
        </a:p>
      </dgm:t>
    </dgm:pt>
    <dgm:pt modelId="{19BDAD42-7550-4DD2-A087-8A3616CAA9F4}" type="sibTrans" cxnId="{FC300589-85CA-474E-96C3-0548AF25B596}">
      <dgm:prSet/>
      <dgm:spPr/>
      <dgm:t>
        <a:bodyPr/>
        <a:lstStyle/>
        <a:p>
          <a:pPr rtl="1"/>
          <a:endParaRPr lang="he-IL"/>
        </a:p>
      </dgm:t>
    </dgm:pt>
    <dgm:pt modelId="{07B01846-429C-40A7-BCEE-CBD52DF18B1C}">
      <dgm:prSet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Lack of empathy</a:t>
          </a:r>
        </a:p>
      </dgm:t>
    </dgm:pt>
    <dgm:pt modelId="{1723D5DB-2D01-4330-9335-9D256111B982}" type="parTrans" cxnId="{F5CDE4CA-3258-4EEF-978B-F38EC51CEFF9}">
      <dgm:prSet/>
      <dgm:spPr/>
      <dgm:t>
        <a:bodyPr/>
        <a:lstStyle/>
        <a:p>
          <a:pPr rtl="1"/>
          <a:endParaRPr lang="he-IL"/>
        </a:p>
      </dgm:t>
    </dgm:pt>
    <dgm:pt modelId="{583E3630-F8A7-41EC-8FA6-D54EC389F9BD}" type="sibTrans" cxnId="{F5CDE4CA-3258-4EEF-978B-F38EC51CEFF9}">
      <dgm:prSet/>
      <dgm:spPr/>
      <dgm:t>
        <a:bodyPr/>
        <a:lstStyle/>
        <a:p>
          <a:pPr rtl="1"/>
          <a:endParaRPr lang="he-IL"/>
        </a:p>
      </dgm:t>
    </dgm:pt>
    <dgm:pt modelId="{0C2B8F2D-D429-47F3-9580-FA35D5889C11}" type="pres">
      <dgm:prSet presAssocID="{A1CD85E4-C63D-4D59-8C2E-94310402C9A4}" presName="Name0" presStyleCnt="0">
        <dgm:presLayoutVars>
          <dgm:chMax/>
          <dgm:chPref/>
          <dgm:dir/>
          <dgm:animLvl val="lvl"/>
        </dgm:presLayoutVars>
      </dgm:prSet>
      <dgm:spPr/>
    </dgm:pt>
    <dgm:pt modelId="{5B782B09-2865-4FE4-A106-F444CF00431A}" type="pres">
      <dgm:prSet presAssocID="{794D0140-E051-4F46-9A8E-00B414334821}" presName="composite" presStyleCnt="0"/>
      <dgm:spPr/>
    </dgm:pt>
    <dgm:pt modelId="{05038ECE-15AF-4CB6-B6C0-7975A6776702}" type="pres">
      <dgm:prSet presAssocID="{794D0140-E051-4F46-9A8E-00B41433482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25EE0CDB-0BBB-401F-A617-DFBB374A118B}" type="pres">
      <dgm:prSet presAssocID="{794D0140-E051-4F46-9A8E-00B41433482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C2D0D7B-D87C-4EE2-B130-F7BFBE8DC22C}" type="pres">
      <dgm:prSet presAssocID="{794D0140-E051-4F46-9A8E-00B414334821}" presName="BalanceSpacing" presStyleCnt="0"/>
      <dgm:spPr/>
    </dgm:pt>
    <dgm:pt modelId="{5A98B88A-D037-4C10-AF84-033355825C2C}" type="pres">
      <dgm:prSet presAssocID="{794D0140-E051-4F46-9A8E-00B414334821}" presName="BalanceSpacing1" presStyleCnt="0"/>
      <dgm:spPr/>
    </dgm:pt>
    <dgm:pt modelId="{313DE5C2-93F9-4121-ABBD-03EBE802A61E}" type="pres">
      <dgm:prSet presAssocID="{97786659-E27F-4FF2-AEE2-C1FDEEB1F48E}" presName="Accent1Text" presStyleLbl="node1" presStyleIdx="1" presStyleCnt="8"/>
      <dgm:spPr/>
    </dgm:pt>
    <dgm:pt modelId="{1A9F4091-9B0F-447D-A1D5-12E72938FD58}" type="pres">
      <dgm:prSet presAssocID="{97786659-E27F-4FF2-AEE2-C1FDEEB1F48E}" presName="spaceBetweenRectangles" presStyleCnt="0"/>
      <dgm:spPr/>
    </dgm:pt>
    <dgm:pt modelId="{55B7D75F-B730-4B94-8FAA-5673BB0EE192}" type="pres">
      <dgm:prSet presAssocID="{AFFE3F92-F6DA-4D7F-BFBA-24BEEB21FC60}" presName="composite" presStyleCnt="0"/>
      <dgm:spPr/>
    </dgm:pt>
    <dgm:pt modelId="{3BDFFE3C-557A-4F36-8D07-DBE2E7D3F0DD}" type="pres">
      <dgm:prSet presAssocID="{AFFE3F92-F6DA-4D7F-BFBA-24BEEB21FC60}" presName="Parent1" presStyleLbl="node1" presStyleIdx="2" presStyleCnt="8" custScaleX="107443" custLinFactNeighborX="-13579" custLinFactNeighborY="-3415">
        <dgm:presLayoutVars>
          <dgm:chMax val="1"/>
          <dgm:chPref val="1"/>
          <dgm:bulletEnabled val="1"/>
        </dgm:presLayoutVars>
      </dgm:prSet>
      <dgm:spPr/>
    </dgm:pt>
    <dgm:pt modelId="{9D1AFA78-4DD7-430B-8D3D-3AA2362E8D2C}" type="pres">
      <dgm:prSet presAssocID="{AFFE3F92-F6DA-4D7F-BFBA-24BEEB21FC6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3AEFB39-1FA8-4DEB-8FDE-E2B2842B8A12}" type="pres">
      <dgm:prSet presAssocID="{AFFE3F92-F6DA-4D7F-BFBA-24BEEB21FC60}" presName="BalanceSpacing" presStyleCnt="0"/>
      <dgm:spPr/>
    </dgm:pt>
    <dgm:pt modelId="{DE402D2E-605E-4920-B689-EDD8867927A1}" type="pres">
      <dgm:prSet presAssocID="{AFFE3F92-F6DA-4D7F-BFBA-24BEEB21FC60}" presName="BalanceSpacing1" presStyleCnt="0"/>
      <dgm:spPr/>
    </dgm:pt>
    <dgm:pt modelId="{5CE230DB-D5EA-4D55-8216-7052F428B1EF}" type="pres">
      <dgm:prSet presAssocID="{224101EC-0A20-49CD-95AE-BF009C389DA5}" presName="Accent1Text" presStyleLbl="node1" presStyleIdx="3" presStyleCnt="8"/>
      <dgm:spPr/>
    </dgm:pt>
    <dgm:pt modelId="{2D21B829-82B9-4DF7-92D8-2D7387A35BFD}" type="pres">
      <dgm:prSet presAssocID="{224101EC-0A20-49CD-95AE-BF009C389DA5}" presName="spaceBetweenRectangles" presStyleCnt="0"/>
      <dgm:spPr/>
    </dgm:pt>
    <dgm:pt modelId="{CE0C969E-B975-4F7C-828E-1EEFFFDABE71}" type="pres">
      <dgm:prSet presAssocID="{FC824046-7FE2-4431-B5AF-B1CE33940574}" presName="composite" presStyleCnt="0"/>
      <dgm:spPr/>
    </dgm:pt>
    <dgm:pt modelId="{A844B31D-C05A-48E9-ACDF-2F2C0A1D57C3}" type="pres">
      <dgm:prSet presAssocID="{FC824046-7FE2-4431-B5AF-B1CE33940574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34E298D9-BBFB-46F8-990A-FB687A891A6F}" type="pres">
      <dgm:prSet presAssocID="{FC824046-7FE2-4431-B5AF-B1CE3394057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72F3CD0-D4DB-409C-AF92-02ADD98317B0}" type="pres">
      <dgm:prSet presAssocID="{FC824046-7FE2-4431-B5AF-B1CE33940574}" presName="BalanceSpacing" presStyleCnt="0"/>
      <dgm:spPr/>
    </dgm:pt>
    <dgm:pt modelId="{E9DC7460-BF9C-4628-A3E3-138BF887F0DB}" type="pres">
      <dgm:prSet presAssocID="{FC824046-7FE2-4431-B5AF-B1CE33940574}" presName="BalanceSpacing1" presStyleCnt="0"/>
      <dgm:spPr/>
    </dgm:pt>
    <dgm:pt modelId="{F388D985-44B9-4CA7-B545-67CD8A6ED00D}" type="pres">
      <dgm:prSet presAssocID="{19BDAD42-7550-4DD2-A087-8A3616CAA9F4}" presName="Accent1Text" presStyleLbl="node1" presStyleIdx="5" presStyleCnt="8"/>
      <dgm:spPr/>
    </dgm:pt>
    <dgm:pt modelId="{F95A7780-3E7B-4765-AAD0-E39833F6AC02}" type="pres">
      <dgm:prSet presAssocID="{19BDAD42-7550-4DD2-A087-8A3616CAA9F4}" presName="spaceBetweenRectangles" presStyleCnt="0"/>
      <dgm:spPr/>
    </dgm:pt>
    <dgm:pt modelId="{879118FD-2089-4134-A362-9F120CA072F9}" type="pres">
      <dgm:prSet presAssocID="{07B01846-429C-40A7-BCEE-CBD52DF18B1C}" presName="composite" presStyleCnt="0"/>
      <dgm:spPr/>
    </dgm:pt>
    <dgm:pt modelId="{CEC999FF-076B-4914-AAF9-C67004597CB6}" type="pres">
      <dgm:prSet presAssocID="{07B01846-429C-40A7-BCEE-CBD52DF18B1C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D5E45B0C-1153-4087-B9D6-B659ED4B60E4}" type="pres">
      <dgm:prSet presAssocID="{07B01846-429C-40A7-BCEE-CBD52DF18B1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EC6DF9D-3484-4EAE-A7A3-6B2A19C05B67}" type="pres">
      <dgm:prSet presAssocID="{07B01846-429C-40A7-BCEE-CBD52DF18B1C}" presName="BalanceSpacing" presStyleCnt="0"/>
      <dgm:spPr/>
    </dgm:pt>
    <dgm:pt modelId="{A1815418-64AC-4378-AA38-E86DBB90BA33}" type="pres">
      <dgm:prSet presAssocID="{07B01846-429C-40A7-BCEE-CBD52DF18B1C}" presName="BalanceSpacing1" presStyleCnt="0"/>
      <dgm:spPr/>
    </dgm:pt>
    <dgm:pt modelId="{CA8D5DE2-9FA8-4BEF-8580-1FC86D19E71E}" type="pres">
      <dgm:prSet presAssocID="{583E3630-F8A7-41EC-8FA6-D54EC389F9BD}" presName="Accent1Text" presStyleLbl="node1" presStyleIdx="7" presStyleCnt="8"/>
      <dgm:spPr/>
    </dgm:pt>
  </dgm:ptLst>
  <dgm:cxnLst>
    <dgm:cxn modelId="{04CF910D-6F2C-40F4-A6E6-107CD4FEBF19}" type="presOf" srcId="{A1CD85E4-C63D-4D59-8C2E-94310402C9A4}" destId="{0C2B8F2D-D429-47F3-9580-FA35D5889C11}" srcOrd="0" destOrd="0" presId="urn:microsoft.com/office/officeart/2008/layout/AlternatingHexagons"/>
    <dgm:cxn modelId="{651F3320-1FA0-4D4F-8E96-859E8E92A821}" srcId="{A1CD85E4-C63D-4D59-8C2E-94310402C9A4}" destId="{794D0140-E051-4F46-9A8E-00B414334821}" srcOrd="0" destOrd="0" parTransId="{7F8C1344-AAE7-4D10-A254-A47A19CA5D8D}" sibTransId="{97786659-E27F-4FF2-AEE2-C1FDEEB1F48E}"/>
    <dgm:cxn modelId="{73D9D821-1246-485F-9A4C-8A5079CD55BB}" type="presOf" srcId="{19BDAD42-7550-4DD2-A087-8A3616CAA9F4}" destId="{F388D985-44B9-4CA7-B545-67CD8A6ED00D}" srcOrd="0" destOrd="0" presId="urn:microsoft.com/office/officeart/2008/layout/AlternatingHexagons"/>
    <dgm:cxn modelId="{6E657A36-D4E5-4B27-9660-8B0EBCA8C1EB}" type="presOf" srcId="{583E3630-F8A7-41EC-8FA6-D54EC389F9BD}" destId="{CA8D5DE2-9FA8-4BEF-8580-1FC86D19E71E}" srcOrd="0" destOrd="0" presId="urn:microsoft.com/office/officeart/2008/layout/AlternatingHexagons"/>
    <dgm:cxn modelId="{11788657-284D-427B-98CD-CE40BA785C22}" type="presOf" srcId="{794D0140-E051-4F46-9A8E-00B414334821}" destId="{05038ECE-15AF-4CB6-B6C0-7975A6776702}" srcOrd="0" destOrd="0" presId="urn:microsoft.com/office/officeart/2008/layout/AlternatingHexagons"/>
    <dgm:cxn modelId="{FC300589-85CA-474E-96C3-0548AF25B596}" srcId="{A1CD85E4-C63D-4D59-8C2E-94310402C9A4}" destId="{FC824046-7FE2-4431-B5AF-B1CE33940574}" srcOrd="2" destOrd="0" parTransId="{9819103C-33FE-43FE-A155-4F883E1E3AA7}" sibTransId="{19BDAD42-7550-4DD2-A087-8A3616CAA9F4}"/>
    <dgm:cxn modelId="{C182A19C-0BB3-4728-93F7-E4D0F5E32B93}" type="presOf" srcId="{224101EC-0A20-49CD-95AE-BF009C389DA5}" destId="{5CE230DB-D5EA-4D55-8216-7052F428B1EF}" srcOrd="0" destOrd="0" presId="urn:microsoft.com/office/officeart/2008/layout/AlternatingHexagons"/>
    <dgm:cxn modelId="{30C1D29D-0FF6-450F-A924-C6B4749E5BF1}" srcId="{A1CD85E4-C63D-4D59-8C2E-94310402C9A4}" destId="{AFFE3F92-F6DA-4D7F-BFBA-24BEEB21FC60}" srcOrd="1" destOrd="0" parTransId="{53F5CC0E-FF0E-40FF-82D2-3C9FBABD1ECB}" sibTransId="{224101EC-0A20-49CD-95AE-BF009C389DA5}"/>
    <dgm:cxn modelId="{A2847BB6-D3FC-4D7A-837A-9E99A173218D}" type="presOf" srcId="{97786659-E27F-4FF2-AEE2-C1FDEEB1F48E}" destId="{313DE5C2-93F9-4121-ABBD-03EBE802A61E}" srcOrd="0" destOrd="0" presId="urn:microsoft.com/office/officeart/2008/layout/AlternatingHexagons"/>
    <dgm:cxn modelId="{F5CDE4CA-3258-4EEF-978B-F38EC51CEFF9}" srcId="{A1CD85E4-C63D-4D59-8C2E-94310402C9A4}" destId="{07B01846-429C-40A7-BCEE-CBD52DF18B1C}" srcOrd="3" destOrd="0" parTransId="{1723D5DB-2D01-4330-9335-9D256111B982}" sibTransId="{583E3630-F8A7-41EC-8FA6-D54EC389F9BD}"/>
    <dgm:cxn modelId="{ADB25ADA-1F31-4794-A854-ED413926A71E}" type="presOf" srcId="{07B01846-429C-40A7-BCEE-CBD52DF18B1C}" destId="{CEC999FF-076B-4914-AAF9-C67004597CB6}" srcOrd="0" destOrd="0" presId="urn:microsoft.com/office/officeart/2008/layout/AlternatingHexagons"/>
    <dgm:cxn modelId="{9EC6C4DC-C3F1-435B-A7EC-26A725FFA67C}" type="presOf" srcId="{AFFE3F92-F6DA-4D7F-BFBA-24BEEB21FC60}" destId="{3BDFFE3C-557A-4F36-8D07-DBE2E7D3F0DD}" srcOrd="0" destOrd="0" presId="urn:microsoft.com/office/officeart/2008/layout/AlternatingHexagons"/>
    <dgm:cxn modelId="{CD532DEE-2602-4701-9C71-3703988191CB}" type="presOf" srcId="{FC824046-7FE2-4431-B5AF-B1CE33940574}" destId="{A844B31D-C05A-48E9-ACDF-2F2C0A1D57C3}" srcOrd="0" destOrd="0" presId="urn:microsoft.com/office/officeart/2008/layout/AlternatingHexagons"/>
    <dgm:cxn modelId="{811543C0-AC3C-4618-9A54-AB7377EC5922}" type="presParOf" srcId="{0C2B8F2D-D429-47F3-9580-FA35D5889C11}" destId="{5B782B09-2865-4FE4-A106-F444CF00431A}" srcOrd="0" destOrd="0" presId="urn:microsoft.com/office/officeart/2008/layout/AlternatingHexagons"/>
    <dgm:cxn modelId="{A2AADE1B-F295-414F-8593-F91219BD78BF}" type="presParOf" srcId="{5B782B09-2865-4FE4-A106-F444CF00431A}" destId="{05038ECE-15AF-4CB6-B6C0-7975A6776702}" srcOrd="0" destOrd="0" presId="urn:microsoft.com/office/officeart/2008/layout/AlternatingHexagons"/>
    <dgm:cxn modelId="{44CE8999-783B-4906-B0BF-D021C823821C}" type="presParOf" srcId="{5B782B09-2865-4FE4-A106-F444CF00431A}" destId="{25EE0CDB-0BBB-401F-A617-DFBB374A118B}" srcOrd="1" destOrd="0" presId="urn:microsoft.com/office/officeart/2008/layout/AlternatingHexagons"/>
    <dgm:cxn modelId="{4D5C0605-97C9-4E25-A9E9-D7745AC5E1FC}" type="presParOf" srcId="{5B782B09-2865-4FE4-A106-F444CF00431A}" destId="{6C2D0D7B-D87C-4EE2-B130-F7BFBE8DC22C}" srcOrd="2" destOrd="0" presId="urn:microsoft.com/office/officeart/2008/layout/AlternatingHexagons"/>
    <dgm:cxn modelId="{357F09DC-7FBF-4C5B-8E5A-6FE9F4BA7878}" type="presParOf" srcId="{5B782B09-2865-4FE4-A106-F444CF00431A}" destId="{5A98B88A-D037-4C10-AF84-033355825C2C}" srcOrd="3" destOrd="0" presId="urn:microsoft.com/office/officeart/2008/layout/AlternatingHexagons"/>
    <dgm:cxn modelId="{125F8B27-EF7C-4E40-88FF-C041B6F6EB21}" type="presParOf" srcId="{5B782B09-2865-4FE4-A106-F444CF00431A}" destId="{313DE5C2-93F9-4121-ABBD-03EBE802A61E}" srcOrd="4" destOrd="0" presId="urn:microsoft.com/office/officeart/2008/layout/AlternatingHexagons"/>
    <dgm:cxn modelId="{10AF254E-F2BF-41D7-867A-5D79CB777AFD}" type="presParOf" srcId="{0C2B8F2D-D429-47F3-9580-FA35D5889C11}" destId="{1A9F4091-9B0F-447D-A1D5-12E72938FD58}" srcOrd="1" destOrd="0" presId="urn:microsoft.com/office/officeart/2008/layout/AlternatingHexagons"/>
    <dgm:cxn modelId="{FC7DD46D-3C6B-4398-B9FF-E957ABFA8878}" type="presParOf" srcId="{0C2B8F2D-D429-47F3-9580-FA35D5889C11}" destId="{55B7D75F-B730-4B94-8FAA-5673BB0EE192}" srcOrd="2" destOrd="0" presId="urn:microsoft.com/office/officeart/2008/layout/AlternatingHexagons"/>
    <dgm:cxn modelId="{877D21BD-A87A-40C4-A92F-617C9EF1B8EB}" type="presParOf" srcId="{55B7D75F-B730-4B94-8FAA-5673BB0EE192}" destId="{3BDFFE3C-557A-4F36-8D07-DBE2E7D3F0DD}" srcOrd="0" destOrd="0" presId="urn:microsoft.com/office/officeart/2008/layout/AlternatingHexagons"/>
    <dgm:cxn modelId="{BB53B907-553F-46F7-917F-B16119575C15}" type="presParOf" srcId="{55B7D75F-B730-4B94-8FAA-5673BB0EE192}" destId="{9D1AFA78-4DD7-430B-8D3D-3AA2362E8D2C}" srcOrd="1" destOrd="0" presId="urn:microsoft.com/office/officeart/2008/layout/AlternatingHexagons"/>
    <dgm:cxn modelId="{E964E79E-8F01-473B-9214-8BB8BD45E6EC}" type="presParOf" srcId="{55B7D75F-B730-4B94-8FAA-5673BB0EE192}" destId="{63AEFB39-1FA8-4DEB-8FDE-E2B2842B8A12}" srcOrd="2" destOrd="0" presId="urn:microsoft.com/office/officeart/2008/layout/AlternatingHexagons"/>
    <dgm:cxn modelId="{7B38E991-4165-40C8-89F5-1C8BD0FE44E7}" type="presParOf" srcId="{55B7D75F-B730-4B94-8FAA-5673BB0EE192}" destId="{DE402D2E-605E-4920-B689-EDD8867927A1}" srcOrd="3" destOrd="0" presId="urn:microsoft.com/office/officeart/2008/layout/AlternatingHexagons"/>
    <dgm:cxn modelId="{E1F2C8D4-9E85-46B3-B6B9-419F1C569F63}" type="presParOf" srcId="{55B7D75F-B730-4B94-8FAA-5673BB0EE192}" destId="{5CE230DB-D5EA-4D55-8216-7052F428B1EF}" srcOrd="4" destOrd="0" presId="urn:microsoft.com/office/officeart/2008/layout/AlternatingHexagons"/>
    <dgm:cxn modelId="{5A26DC5F-836F-4AAA-B183-458CBE27FA82}" type="presParOf" srcId="{0C2B8F2D-D429-47F3-9580-FA35D5889C11}" destId="{2D21B829-82B9-4DF7-92D8-2D7387A35BFD}" srcOrd="3" destOrd="0" presId="urn:microsoft.com/office/officeart/2008/layout/AlternatingHexagons"/>
    <dgm:cxn modelId="{558C0EF1-913F-4453-9492-75D551EEC959}" type="presParOf" srcId="{0C2B8F2D-D429-47F3-9580-FA35D5889C11}" destId="{CE0C969E-B975-4F7C-828E-1EEFFFDABE71}" srcOrd="4" destOrd="0" presId="urn:microsoft.com/office/officeart/2008/layout/AlternatingHexagons"/>
    <dgm:cxn modelId="{3B904E90-C76D-489E-BC57-13C0468D64CA}" type="presParOf" srcId="{CE0C969E-B975-4F7C-828E-1EEFFFDABE71}" destId="{A844B31D-C05A-48E9-ACDF-2F2C0A1D57C3}" srcOrd="0" destOrd="0" presId="urn:microsoft.com/office/officeart/2008/layout/AlternatingHexagons"/>
    <dgm:cxn modelId="{0CD48043-7C9E-4908-86B1-D2D4A6191409}" type="presParOf" srcId="{CE0C969E-B975-4F7C-828E-1EEFFFDABE71}" destId="{34E298D9-BBFB-46F8-990A-FB687A891A6F}" srcOrd="1" destOrd="0" presId="urn:microsoft.com/office/officeart/2008/layout/AlternatingHexagons"/>
    <dgm:cxn modelId="{41CC44BF-7FAB-4AE1-80A8-63624DB76A53}" type="presParOf" srcId="{CE0C969E-B975-4F7C-828E-1EEFFFDABE71}" destId="{C72F3CD0-D4DB-409C-AF92-02ADD98317B0}" srcOrd="2" destOrd="0" presId="urn:microsoft.com/office/officeart/2008/layout/AlternatingHexagons"/>
    <dgm:cxn modelId="{122A39A7-4EA8-45F2-AFBA-C355368A357E}" type="presParOf" srcId="{CE0C969E-B975-4F7C-828E-1EEFFFDABE71}" destId="{E9DC7460-BF9C-4628-A3E3-138BF887F0DB}" srcOrd="3" destOrd="0" presId="urn:microsoft.com/office/officeart/2008/layout/AlternatingHexagons"/>
    <dgm:cxn modelId="{06CD56B9-033B-4534-BF17-8BCA4870D747}" type="presParOf" srcId="{CE0C969E-B975-4F7C-828E-1EEFFFDABE71}" destId="{F388D985-44B9-4CA7-B545-67CD8A6ED00D}" srcOrd="4" destOrd="0" presId="urn:microsoft.com/office/officeart/2008/layout/AlternatingHexagons"/>
    <dgm:cxn modelId="{B6EA60B9-EA02-4367-A234-3DD79B7585BB}" type="presParOf" srcId="{0C2B8F2D-D429-47F3-9580-FA35D5889C11}" destId="{F95A7780-3E7B-4765-AAD0-E39833F6AC02}" srcOrd="5" destOrd="0" presId="urn:microsoft.com/office/officeart/2008/layout/AlternatingHexagons"/>
    <dgm:cxn modelId="{61A295CE-6693-4E41-9765-916AC157C140}" type="presParOf" srcId="{0C2B8F2D-D429-47F3-9580-FA35D5889C11}" destId="{879118FD-2089-4134-A362-9F120CA072F9}" srcOrd="6" destOrd="0" presId="urn:microsoft.com/office/officeart/2008/layout/AlternatingHexagons"/>
    <dgm:cxn modelId="{9EBBF86B-BC27-4542-9247-26E5CF137DC3}" type="presParOf" srcId="{879118FD-2089-4134-A362-9F120CA072F9}" destId="{CEC999FF-076B-4914-AAF9-C67004597CB6}" srcOrd="0" destOrd="0" presId="urn:microsoft.com/office/officeart/2008/layout/AlternatingHexagons"/>
    <dgm:cxn modelId="{E132EF99-8BEC-4517-96F6-7454C05A1AE6}" type="presParOf" srcId="{879118FD-2089-4134-A362-9F120CA072F9}" destId="{D5E45B0C-1153-4087-B9D6-B659ED4B60E4}" srcOrd="1" destOrd="0" presId="urn:microsoft.com/office/officeart/2008/layout/AlternatingHexagons"/>
    <dgm:cxn modelId="{9224BF6E-B44F-4F45-A6A5-BFDB8847B145}" type="presParOf" srcId="{879118FD-2089-4134-A362-9F120CA072F9}" destId="{EEC6DF9D-3484-4EAE-A7A3-6B2A19C05B67}" srcOrd="2" destOrd="0" presId="urn:microsoft.com/office/officeart/2008/layout/AlternatingHexagons"/>
    <dgm:cxn modelId="{FD3F258B-BF25-4BF5-BACA-4CA7721C69BF}" type="presParOf" srcId="{879118FD-2089-4134-A362-9F120CA072F9}" destId="{A1815418-64AC-4378-AA38-E86DBB90BA33}" srcOrd="3" destOrd="0" presId="urn:microsoft.com/office/officeart/2008/layout/AlternatingHexagons"/>
    <dgm:cxn modelId="{1160897C-855D-4F9A-BFA4-68D4EE6C724C}" type="presParOf" srcId="{879118FD-2089-4134-A362-9F120CA072F9}" destId="{CA8D5DE2-9FA8-4BEF-8580-1FC86D19E71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86FE2-DAE4-4E8B-BE87-A1DD68A53382}" type="doc">
      <dgm:prSet loTypeId="urn:microsoft.com/office/officeart/2005/8/layout/chart3" loCatId="cycle" qsTypeId="urn:microsoft.com/office/officeart/2005/8/quickstyle/3d3" qsCatId="3D" csTypeId="urn:microsoft.com/office/officeart/2005/8/colors/colorful1" csCatId="colorful" phldr="1"/>
      <dgm:spPr/>
    </dgm:pt>
    <dgm:pt modelId="{65001BF4-09B9-489D-853A-664B7909FEE7}">
      <dgm:prSet phldrT="[טקסט]"/>
      <dgm:spPr/>
      <dgm:t>
        <a:bodyPr/>
        <a:lstStyle/>
        <a:p>
          <a:pPr rtl="1"/>
          <a:r>
            <a:rPr lang="en-US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Source of support </a:t>
          </a:r>
          <a:endParaRPr lang="he-IL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gm:t>
    </dgm:pt>
    <dgm:pt modelId="{53321776-6C04-4114-8410-2F2DFF1523E7}" type="parTrans" cxnId="{A20C73EE-C4CF-4671-9B87-9762877855BB}">
      <dgm:prSet/>
      <dgm:spPr/>
      <dgm:t>
        <a:bodyPr/>
        <a:lstStyle/>
        <a:p>
          <a:pPr rtl="1"/>
          <a:endParaRPr lang="he-IL"/>
        </a:p>
      </dgm:t>
    </dgm:pt>
    <dgm:pt modelId="{D712E6BF-0672-451E-8A5D-E038C7480FAD}" type="sibTrans" cxnId="{A20C73EE-C4CF-4671-9B87-9762877855BB}">
      <dgm:prSet/>
      <dgm:spPr/>
      <dgm:t>
        <a:bodyPr/>
        <a:lstStyle/>
        <a:p>
          <a:pPr rtl="1"/>
          <a:endParaRPr lang="he-IL"/>
        </a:p>
      </dgm:t>
    </dgm:pt>
    <dgm:pt modelId="{EECDD5B6-C0B7-430B-AAD2-4EFA044D896B}">
      <dgm:prSet phldrT="[טקסט]" custT="1"/>
      <dgm:spPr/>
      <dgm:t>
        <a:bodyPr/>
        <a:lstStyle/>
        <a:p>
          <a:pPr rtl="1"/>
          <a:r>
            <a:rPr lang="en-US" sz="20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Educating</a:t>
          </a:r>
          <a:endParaRPr lang="he-IL" sz="2000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gm:t>
    </dgm:pt>
    <dgm:pt modelId="{A57BA244-92FB-4E7D-A44F-5FEF36867EF6}" type="parTrans" cxnId="{0275BE8D-AFB0-474A-A295-ABA23173A8D6}">
      <dgm:prSet/>
      <dgm:spPr/>
      <dgm:t>
        <a:bodyPr/>
        <a:lstStyle/>
        <a:p>
          <a:pPr rtl="1"/>
          <a:endParaRPr lang="he-IL"/>
        </a:p>
      </dgm:t>
    </dgm:pt>
    <dgm:pt modelId="{104710BD-6258-45B0-A2B4-84CAA1934156}" type="sibTrans" cxnId="{0275BE8D-AFB0-474A-A295-ABA23173A8D6}">
      <dgm:prSet/>
      <dgm:spPr/>
      <dgm:t>
        <a:bodyPr/>
        <a:lstStyle/>
        <a:p>
          <a:pPr rtl="1"/>
          <a:endParaRPr lang="he-IL"/>
        </a:p>
      </dgm:t>
    </dgm:pt>
    <dgm:pt modelId="{859E5211-2DCA-4CD5-A247-4B47D0E9E61C}">
      <dgm:prSet phldrT="[טקסט]"/>
      <dgm:spPr/>
      <dgm:t>
        <a:bodyPr/>
        <a:lstStyle/>
        <a:p>
          <a:pPr rtl="1"/>
          <a:r>
            <a:rPr lang="en-US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First line of information  </a:t>
          </a:r>
          <a:endParaRPr lang="he-IL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gm:t>
    </dgm:pt>
    <dgm:pt modelId="{BFD2E95F-D395-441A-9FB1-B4DEDE881AB3}" type="parTrans" cxnId="{A0447FD0-00F7-491B-8394-DFD545B0C4B3}">
      <dgm:prSet/>
      <dgm:spPr/>
      <dgm:t>
        <a:bodyPr/>
        <a:lstStyle/>
        <a:p>
          <a:pPr rtl="1"/>
          <a:endParaRPr lang="he-IL"/>
        </a:p>
      </dgm:t>
    </dgm:pt>
    <dgm:pt modelId="{61C0666A-AE3D-49CA-96ED-3372F3E69B50}" type="sibTrans" cxnId="{A0447FD0-00F7-491B-8394-DFD545B0C4B3}">
      <dgm:prSet/>
      <dgm:spPr/>
      <dgm:t>
        <a:bodyPr/>
        <a:lstStyle/>
        <a:p>
          <a:pPr rtl="1"/>
          <a:endParaRPr lang="he-IL"/>
        </a:p>
      </dgm:t>
    </dgm:pt>
    <dgm:pt modelId="{18F3A02D-AAE8-4468-A704-90DBB01D9A98}" type="pres">
      <dgm:prSet presAssocID="{23086FE2-DAE4-4E8B-BE87-A1DD68A53382}" presName="compositeShape" presStyleCnt="0">
        <dgm:presLayoutVars>
          <dgm:chMax val="7"/>
          <dgm:dir/>
          <dgm:resizeHandles val="exact"/>
        </dgm:presLayoutVars>
      </dgm:prSet>
      <dgm:spPr/>
    </dgm:pt>
    <dgm:pt modelId="{18ECE3C8-80E0-498A-8566-5D1639FAD20C}" type="pres">
      <dgm:prSet presAssocID="{23086FE2-DAE4-4E8B-BE87-A1DD68A53382}" presName="wedge1" presStyleLbl="node1" presStyleIdx="0" presStyleCnt="3" custLinFactNeighborX="-2197" custLinFactNeighborY="-2197"/>
      <dgm:spPr/>
    </dgm:pt>
    <dgm:pt modelId="{ED140E29-77C7-4706-B361-8F43DD9D0B19}" type="pres">
      <dgm:prSet presAssocID="{23086FE2-DAE4-4E8B-BE87-A1DD68A5338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8262D34-C5EA-47A7-B650-9A601BBA8EA1}" type="pres">
      <dgm:prSet presAssocID="{23086FE2-DAE4-4E8B-BE87-A1DD68A53382}" presName="wedge2" presStyleLbl="node1" presStyleIdx="1" presStyleCnt="3"/>
      <dgm:spPr/>
    </dgm:pt>
    <dgm:pt modelId="{B16F8316-755A-4FF7-A7E0-79CA44569FF3}" type="pres">
      <dgm:prSet presAssocID="{23086FE2-DAE4-4E8B-BE87-A1DD68A5338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F22DE3-A2E1-4A24-8CEC-BF0E213829EE}" type="pres">
      <dgm:prSet presAssocID="{23086FE2-DAE4-4E8B-BE87-A1DD68A53382}" presName="wedge3" presStyleLbl="node1" presStyleIdx="2" presStyleCnt="3" custLinFactNeighborX="-2511" custLinFactNeighborY="-5963"/>
      <dgm:spPr/>
    </dgm:pt>
    <dgm:pt modelId="{22135887-DE14-4BD9-A270-C74F366081E0}" type="pres">
      <dgm:prSet presAssocID="{23086FE2-DAE4-4E8B-BE87-A1DD68A5338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7E0B711-E571-40CD-8EAF-8899A3FED5B4}" type="presOf" srcId="{65001BF4-09B9-489D-853A-664B7909FEE7}" destId="{18ECE3C8-80E0-498A-8566-5D1639FAD20C}" srcOrd="0" destOrd="0" presId="urn:microsoft.com/office/officeart/2005/8/layout/chart3"/>
    <dgm:cxn modelId="{800DE478-ED57-4C12-9C73-C0978278007A}" type="presOf" srcId="{23086FE2-DAE4-4E8B-BE87-A1DD68A53382}" destId="{18F3A02D-AAE8-4468-A704-90DBB01D9A98}" srcOrd="0" destOrd="0" presId="urn:microsoft.com/office/officeart/2005/8/layout/chart3"/>
    <dgm:cxn modelId="{70113D7C-08DA-4AED-BF0A-77A0EADD1194}" type="presOf" srcId="{65001BF4-09B9-489D-853A-664B7909FEE7}" destId="{ED140E29-77C7-4706-B361-8F43DD9D0B19}" srcOrd="1" destOrd="0" presId="urn:microsoft.com/office/officeart/2005/8/layout/chart3"/>
    <dgm:cxn modelId="{EB332A7D-2BC0-4AE5-B71F-A3E0C1567010}" type="presOf" srcId="{859E5211-2DCA-4CD5-A247-4B47D0E9E61C}" destId="{3EF22DE3-A2E1-4A24-8CEC-BF0E213829EE}" srcOrd="0" destOrd="0" presId="urn:microsoft.com/office/officeart/2005/8/layout/chart3"/>
    <dgm:cxn modelId="{041C4B82-7D2E-4395-9DD5-6D39EE030E74}" type="presOf" srcId="{EECDD5B6-C0B7-430B-AAD2-4EFA044D896B}" destId="{18262D34-C5EA-47A7-B650-9A601BBA8EA1}" srcOrd="0" destOrd="0" presId="urn:microsoft.com/office/officeart/2005/8/layout/chart3"/>
    <dgm:cxn modelId="{0275BE8D-AFB0-474A-A295-ABA23173A8D6}" srcId="{23086FE2-DAE4-4E8B-BE87-A1DD68A53382}" destId="{EECDD5B6-C0B7-430B-AAD2-4EFA044D896B}" srcOrd="1" destOrd="0" parTransId="{A57BA244-92FB-4E7D-A44F-5FEF36867EF6}" sibTransId="{104710BD-6258-45B0-A2B4-84CAA1934156}"/>
    <dgm:cxn modelId="{1E290595-FDED-4509-8B2D-FDB5CDA995AF}" type="presOf" srcId="{EECDD5B6-C0B7-430B-AAD2-4EFA044D896B}" destId="{B16F8316-755A-4FF7-A7E0-79CA44569FF3}" srcOrd="1" destOrd="0" presId="urn:microsoft.com/office/officeart/2005/8/layout/chart3"/>
    <dgm:cxn modelId="{A0447FD0-00F7-491B-8394-DFD545B0C4B3}" srcId="{23086FE2-DAE4-4E8B-BE87-A1DD68A53382}" destId="{859E5211-2DCA-4CD5-A247-4B47D0E9E61C}" srcOrd="2" destOrd="0" parTransId="{BFD2E95F-D395-441A-9FB1-B4DEDE881AB3}" sibTransId="{61C0666A-AE3D-49CA-96ED-3372F3E69B50}"/>
    <dgm:cxn modelId="{FAB9F8E1-F2BF-484E-88E7-80F71B718928}" type="presOf" srcId="{859E5211-2DCA-4CD5-A247-4B47D0E9E61C}" destId="{22135887-DE14-4BD9-A270-C74F366081E0}" srcOrd="1" destOrd="0" presId="urn:microsoft.com/office/officeart/2005/8/layout/chart3"/>
    <dgm:cxn modelId="{A20C73EE-C4CF-4671-9B87-9762877855BB}" srcId="{23086FE2-DAE4-4E8B-BE87-A1DD68A53382}" destId="{65001BF4-09B9-489D-853A-664B7909FEE7}" srcOrd="0" destOrd="0" parTransId="{53321776-6C04-4114-8410-2F2DFF1523E7}" sibTransId="{D712E6BF-0672-451E-8A5D-E038C7480FAD}"/>
    <dgm:cxn modelId="{7A93DA2F-E22E-429F-8BD3-71EA5B1247EB}" type="presParOf" srcId="{18F3A02D-AAE8-4468-A704-90DBB01D9A98}" destId="{18ECE3C8-80E0-498A-8566-5D1639FAD20C}" srcOrd="0" destOrd="0" presId="urn:microsoft.com/office/officeart/2005/8/layout/chart3"/>
    <dgm:cxn modelId="{77D5F7C0-FC8D-41DF-BA5D-9BDF380F9789}" type="presParOf" srcId="{18F3A02D-AAE8-4468-A704-90DBB01D9A98}" destId="{ED140E29-77C7-4706-B361-8F43DD9D0B19}" srcOrd="1" destOrd="0" presId="urn:microsoft.com/office/officeart/2005/8/layout/chart3"/>
    <dgm:cxn modelId="{5D60DE0E-A958-437D-9C1F-2AA28467EDB4}" type="presParOf" srcId="{18F3A02D-AAE8-4468-A704-90DBB01D9A98}" destId="{18262D34-C5EA-47A7-B650-9A601BBA8EA1}" srcOrd="2" destOrd="0" presId="urn:microsoft.com/office/officeart/2005/8/layout/chart3"/>
    <dgm:cxn modelId="{00D4F6A9-9BFB-406E-8D7D-A44BE622224E}" type="presParOf" srcId="{18F3A02D-AAE8-4468-A704-90DBB01D9A98}" destId="{B16F8316-755A-4FF7-A7E0-79CA44569FF3}" srcOrd="3" destOrd="0" presId="urn:microsoft.com/office/officeart/2005/8/layout/chart3"/>
    <dgm:cxn modelId="{7AA6A569-ED4D-4601-9EAB-36A1886D3A75}" type="presParOf" srcId="{18F3A02D-AAE8-4468-A704-90DBB01D9A98}" destId="{3EF22DE3-A2E1-4A24-8CEC-BF0E213829EE}" srcOrd="4" destOrd="0" presId="urn:microsoft.com/office/officeart/2005/8/layout/chart3"/>
    <dgm:cxn modelId="{718EA774-3726-487A-B194-344E77ACE04D}" type="presParOf" srcId="{18F3A02D-AAE8-4468-A704-90DBB01D9A98}" destId="{22135887-DE14-4BD9-A270-C74F366081E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7FFC8-78B6-42E7-B043-55ED3E2E9B63}">
      <dsp:nvSpPr>
        <dsp:cNvPr id="0" name=""/>
        <dsp:cNvSpPr/>
      </dsp:nvSpPr>
      <dsp:spPr>
        <a:xfrm>
          <a:off x="1812494" y="456502"/>
          <a:ext cx="4503011" cy="4503011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627B7-FB0E-479F-9752-E2A7DBC4A811}">
      <dsp:nvSpPr>
        <dsp:cNvPr id="0" name=""/>
        <dsp:cNvSpPr/>
      </dsp:nvSpPr>
      <dsp:spPr>
        <a:xfrm>
          <a:off x="1812494" y="456502"/>
          <a:ext cx="4503011" cy="4503011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81FB2-5BCF-43EE-BD85-F96F72979BD5}">
      <dsp:nvSpPr>
        <dsp:cNvPr id="0" name=""/>
        <dsp:cNvSpPr/>
      </dsp:nvSpPr>
      <dsp:spPr>
        <a:xfrm>
          <a:off x="1812494" y="456502"/>
          <a:ext cx="4503011" cy="4503011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C765E-8025-4CFC-A71A-E244A952562A}">
      <dsp:nvSpPr>
        <dsp:cNvPr id="0" name=""/>
        <dsp:cNvSpPr/>
      </dsp:nvSpPr>
      <dsp:spPr>
        <a:xfrm>
          <a:off x="1812494" y="456502"/>
          <a:ext cx="4503011" cy="4503011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8EE1-95D6-447A-8D38-FE1BADB9DC1B}">
      <dsp:nvSpPr>
        <dsp:cNvPr id="0" name=""/>
        <dsp:cNvSpPr/>
      </dsp:nvSpPr>
      <dsp:spPr>
        <a:xfrm>
          <a:off x="1812494" y="456502"/>
          <a:ext cx="4503011" cy="4503011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18680-0D76-41D3-B270-FD3A77F465C8}">
      <dsp:nvSpPr>
        <dsp:cNvPr id="0" name=""/>
        <dsp:cNvSpPr/>
      </dsp:nvSpPr>
      <dsp:spPr>
        <a:xfrm>
          <a:off x="1812494" y="456502"/>
          <a:ext cx="4503011" cy="4503011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66366-56EB-4EF4-B37F-7AB3863D5779}">
      <dsp:nvSpPr>
        <dsp:cNvPr id="0" name=""/>
        <dsp:cNvSpPr/>
      </dsp:nvSpPr>
      <dsp:spPr>
        <a:xfrm>
          <a:off x="1812494" y="456502"/>
          <a:ext cx="4503011" cy="4503011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1C461-1B4B-4BB4-95AE-6C998DA6B256}">
      <dsp:nvSpPr>
        <dsp:cNvPr id="0" name=""/>
        <dsp:cNvSpPr/>
      </dsp:nvSpPr>
      <dsp:spPr>
        <a:xfrm>
          <a:off x="3192859" y="1836867"/>
          <a:ext cx="1742281" cy="1742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 inflammation of the skin (dermatitis)</a:t>
          </a:r>
          <a:endParaRPr lang="he-IL" sz="1600" kern="1200" dirty="0"/>
        </a:p>
      </dsp:txBody>
      <dsp:txXfrm>
        <a:off x="3448010" y="2092018"/>
        <a:ext cx="1231979" cy="1231979"/>
      </dsp:txXfrm>
    </dsp:sp>
    <dsp:sp modelId="{CEA74667-1A90-49B7-9F29-665E8A4F7FDC}">
      <dsp:nvSpPr>
        <dsp:cNvPr id="0" name=""/>
        <dsp:cNvSpPr/>
      </dsp:nvSpPr>
      <dsp:spPr>
        <a:xfrm>
          <a:off x="3219813" y="-109390"/>
          <a:ext cx="1688373" cy="12195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 </a:t>
          </a:r>
          <a:r>
            <a:rPr lang="en-US" sz="1400" b="1" kern="1200">
              <a:latin typeface="Kozuka Gothic Pro M" panose="020B0700000000000000" pitchFamily="34" charset="-128"/>
              <a:ea typeface="Kozuka Gothic Pro M" panose="020B0700000000000000" pitchFamily="34" charset="-128"/>
            </a:rPr>
            <a:t>Pruritus - Itchy, </a:t>
          </a:r>
          <a:endParaRPr lang="he-IL" sz="1400" b="1" kern="1200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sp:txBody>
      <dsp:txXfrm>
        <a:off x="3467070" y="69216"/>
        <a:ext cx="1193859" cy="862384"/>
      </dsp:txXfrm>
    </dsp:sp>
    <dsp:sp modelId="{7CA35373-3C21-4881-9424-FD05B78737F6}">
      <dsp:nvSpPr>
        <dsp:cNvPr id="0" name=""/>
        <dsp:cNvSpPr/>
      </dsp:nvSpPr>
      <dsp:spPr>
        <a:xfrm>
          <a:off x="4945784" y="721793"/>
          <a:ext cx="1688373" cy="1219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Kozuka Gothic Pro M" panose="020B0700000000000000" pitchFamily="34" charset="-128"/>
              <a:ea typeface="Kozuka Gothic Pro M" panose="020B0700000000000000" pitchFamily="34" charset="-128"/>
            </a:rPr>
            <a:t>Erythema - Redness</a:t>
          </a:r>
          <a:endParaRPr lang="he-IL" sz="1400" b="1" kern="1200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sp:txBody>
      <dsp:txXfrm>
        <a:off x="5193041" y="900399"/>
        <a:ext cx="1193859" cy="862384"/>
      </dsp:txXfrm>
    </dsp:sp>
    <dsp:sp modelId="{7381C1D0-CEDD-492D-A843-83C48F58C29E}">
      <dsp:nvSpPr>
        <dsp:cNvPr id="0" name=""/>
        <dsp:cNvSpPr/>
      </dsp:nvSpPr>
      <dsp:spPr>
        <a:xfrm>
          <a:off x="5372064" y="2589447"/>
          <a:ext cx="1688373" cy="1219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Edema -</a:t>
          </a:r>
          <a:r>
            <a:rPr lang="he-IL" sz="1400" b="1" kern="1200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  </a:t>
          </a:r>
          <a:r>
            <a:rPr lang="en-US" sz="1400" b="1" kern="1200" dirty="0" err="1">
              <a:latin typeface="Kozuka Gothic Pro M" panose="020B0700000000000000" pitchFamily="34" charset="-128"/>
              <a:ea typeface="Kozuka Gothic Pro M" panose="020B0700000000000000" pitchFamily="34" charset="-128"/>
            </a:rPr>
            <a:t>Swolleing</a:t>
          </a:r>
          <a:endParaRPr lang="he-IL" sz="1400" b="1" kern="1200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sp:txBody>
      <dsp:txXfrm>
        <a:off x="5619321" y="2768053"/>
        <a:ext cx="1193859" cy="862384"/>
      </dsp:txXfrm>
    </dsp:sp>
    <dsp:sp modelId="{81AD5B52-9BCC-46E2-BF82-294B4502226D}">
      <dsp:nvSpPr>
        <dsp:cNvPr id="0" name=""/>
        <dsp:cNvSpPr/>
      </dsp:nvSpPr>
      <dsp:spPr>
        <a:xfrm>
          <a:off x="4177655" y="4087188"/>
          <a:ext cx="1688373" cy="12195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Xerosis – Dryness </a:t>
          </a:r>
          <a:endParaRPr lang="he-IL" sz="1400" b="1" kern="1200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sp:txBody>
      <dsp:txXfrm>
        <a:off x="4424912" y="4265794"/>
        <a:ext cx="1193859" cy="862384"/>
      </dsp:txXfrm>
    </dsp:sp>
    <dsp:sp modelId="{70C95A8A-852B-4C4C-8E0F-7A788B401B58}">
      <dsp:nvSpPr>
        <dsp:cNvPr id="0" name=""/>
        <dsp:cNvSpPr/>
      </dsp:nvSpPr>
      <dsp:spPr>
        <a:xfrm>
          <a:off x="2122760" y="3865917"/>
          <a:ext cx="1966795" cy="16621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latin typeface="Kozuka Gothic Pro M" panose="020B0700000000000000" pitchFamily="34" charset="-128"/>
              <a:ea typeface="Kozuka Gothic Pro M" panose="020B0700000000000000" pitchFamily="34" charset="-128"/>
            </a:rPr>
            <a:t>Lichenification</a:t>
          </a:r>
          <a:r>
            <a:rPr lang="en-US" sz="1400" b="1" i="0" kern="1200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 – Thickness </a:t>
          </a:r>
          <a:endParaRPr lang="he-IL" sz="1400" b="1" kern="1200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sp:txBody>
      <dsp:txXfrm>
        <a:off x="2410790" y="4109332"/>
        <a:ext cx="1390735" cy="1175309"/>
      </dsp:txXfrm>
    </dsp:sp>
    <dsp:sp modelId="{A704DBE5-4707-4B7F-A1DC-DDB6661D062F}">
      <dsp:nvSpPr>
        <dsp:cNvPr id="0" name=""/>
        <dsp:cNvSpPr/>
      </dsp:nvSpPr>
      <dsp:spPr>
        <a:xfrm>
          <a:off x="1067562" y="2589447"/>
          <a:ext cx="1688373" cy="12195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Oozing and crusting</a:t>
          </a:r>
          <a:endParaRPr lang="he-IL" sz="1400" b="1" kern="1200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sp:txBody>
      <dsp:txXfrm>
        <a:off x="1314819" y="2768053"/>
        <a:ext cx="1193859" cy="862384"/>
      </dsp:txXfrm>
    </dsp:sp>
    <dsp:sp modelId="{85347E9F-31DF-48B0-83A5-29697E8AD672}">
      <dsp:nvSpPr>
        <dsp:cNvPr id="0" name=""/>
        <dsp:cNvSpPr/>
      </dsp:nvSpPr>
      <dsp:spPr>
        <a:xfrm>
          <a:off x="1517154" y="721793"/>
          <a:ext cx="1641748" cy="1219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Kozuka Gothic Pro M" panose="020B0700000000000000" pitchFamily="34" charset="-128"/>
              <a:ea typeface="Kozuka Gothic Pro M" panose="020B0700000000000000" pitchFamily="34" charset="-128"/>
            </a:rPr>
            <a:t>Scratch marks</a:t>
          </a:r>
          <a:endParaRPr lang="he-IL" sz="1400" b="1" kern="1200" dirty="0">
            <a:latin typeface="Kozuka Gothic Pro M" panose="020B0700000000000000" pitchFamily="34" charset="-128"/>
            <a:ea typeface="Kozuka Gothic Pro M" panose="020B0700000000000000" pitchFamily="34" charset="-128"/>
          </a:endParaRPr>
        </a:p>
      </dsp:txBody>
      <dsp:txXfrm>
        <a:off x="1757582" y="900399"/>
        <a:ext cx="1160892" cy="86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20815-9C06-4DB1-9975-C951679A0917}">
      <dsp:nvSpPr>
        <dsp:cNvPr id="0" name=""/>
        <dsp:cNvSpPr/>
      </dsp:nvSpPr>
      <dsp:spPr>
        <a:xfrm>
          <a:off x="4309845" y="50410"/>
          <a:ext cx="2240942" cy="236694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The skin – the barrier defect </a:t>
          </a:r>
          <a:r>
            <a:rPr lang="en-US" sz="1600" kern="1200" dirty="0">
              <a:solidFill>
                <a:schemeClr val="tx1"/>
              </a:solidFill>
            </a:rPr>
            <a:t> </a:t>
          </a:r>
          <a:endParaRPr lang="he-IL" sz="1600" kern="1200" dirty="0">
            <a:solidFill>
              <a:schemeClr val="tx1"/>
            </a:solidFill>
          </a:endParaRPr>
        </a:p>
      </dsp:txBody>
      <dsp:txXfrm>
        <a:off x="4760374" y="596484"/>
        <a:ext cx="1339884" cy="1232852"/>
      </dsp:txXfrm>
    </dsp:sp>
    <dsp:sp modelId="{8C48AD43-1321-4C6E-A041-17F17F0A1B5B}">
      <dsp:nvSpPr>
        <dsp:cNvPr id="0" name=""/>
        <dsp:cNvSpPr/>
      </dsp:nvSpPr>
      <dsp:spPr>
        <a:xfrm>
          <a:off x="4253214" y="2412427"/>
          <a:ext cx="2537804" cy="2375882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The inflammation &amp; infections  </a:t>
          </a:r>
          <a:endParaRPr lang="he-IL" sz="1600" kern="1200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sp:txBody>
      <dsp:txXfrm>
        <a:off x="4874887" y="3014178"/>
        <a:ext cx="1294458" cy="1172380"/>
      </dsp:txXfrm>
    </dsp:sp>
    <dsp:sp modelId="{4235CAFD-9155-42CB-BEA9-BBCD357CA31C}">
      <dsp:nvSpPr>
        <dsp:cNvPr id="0" name=""/>
        <dsp:cNvSpPr/>
      </dsp:nvSpPr>
      <dsp:spPr>
        <a:xfrm rot="20700000">
          <a:off x="6723895" y="2439505"/>
          <a:ext cx="2397823" cy="205574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The Environment  </a:t>
          </a:r>
          <a:endParaRPr lang="he-IL" sz="1600" kern="1200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sp:txBody>
      <dsp:txXfrm rot="-20700000">
        <a:off x="7270097" y="2870102"/>
        <a:ext cx="1305418" cy="1194555"/>
      </dsp:txXfrm>
    </dsp:sp>
    <dsp:sp modelId="{B08CC4A6-CBEE-4850-ACB2-DD3256F051BD}">
      <dsp:nvSpPr>
        <dsp:cNvPr id="0" name=""/>
        <dsp:cNvSpPr/>
      </dsp:nvSpPr>
      <dsp:spPr>
        <a:xfrm rot="14447234">
          <a:off x="3757781" y="-360904"/>
          <a:ext cx="2864852" cy="2704023"/>
        </a:xfrm>
        <a:prstGeom prst="circularArrow">
          <a:avLst>
            <a:gd name="adj1" fmla="val 4687"/>
            <a:gd name="adj2" fmla="val 299029"/>
            <a:gd name="adj3" fmla="val 2528732"/>
            <a:gd name="adj4" fmla="val 1583446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E8B77-9443-484F-BB60-4FB73D7C19D6}">
      <dsp:nvSpPr>
        <dsp:cNvPr id="0" name=""/>
        <dsp:cNvSpPr/>
      </dsp:nvSpPr>
      <dsp:spPr>
        <a:xfrm rot="1684756">
          <a:off x="3509389" y="2361844"/>
          <a:ext cx="2449220" cy="24492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7C876-5DF9-468E-8862-265C0113B754}">
      <dsp:nvSpPr>
        <dsp:cNvPr id="0" name=""/>
        <dsp:cNvSpPr/>
      </dsp:nvSpPr>
      <dsp:spPr>
        <a:xfrm rot="8114902">
          <a:off x="6773478" y="1830267"/>
          <a:ext cx="2640752" cy="26407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38ECE-15AF-4CB6-B6C0-7975A6776702}">
      <dsp:nvSpPr>
        <dsp:cNvPr id="0" name=""/>
        <dsp:cNvSpPr/>
      </dsp:nvSpPr>
      <dsp:spPr>
        <a:xfrm rot="5400000">
          <a:off x="6024563" y="98593"/>
          <a:ext cx="1471001" cy="12797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Lack of awareness </a:t>
          </a:r>
          <a:endParaRPr lang="he-IL" sz="1200" kern="1200" dirty="0">
            <a:solidFill>
              <a:schemeClr val="tx1"/>
            </a:solidFill>
          </a:endParaRPr>
        </a:p>
      </dsp:txBody>
      <dsp:txXfrm rot="-5400000">
        <a:off x="6319609" y="232209"/>
        <a:ext cx="880908" cy="1012539"/>
      </dsp:txXfrm>
    </dsp:sp>
    <dsp:sp modelId="{25EE0CDB-0BBB-401F-A617-DFBB374A118B}">
      <dsp:nvSpPr>
        <dsp:cNvPr id="0" name=""/>
        <dsp:cNvSpPr/>
      </dsp:nvSpPr>
      <dsp:spPr>
        <a:xfrm>
          <a:off x="7438784" y="297178"/>
          <a:ext cx="1641637" cy="882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E5C2-93F9-4121-ABBD-03EBE802A61E}">
      <dsp:nvSpPr>
        <dsp:cNvPr id="0" name=""/>
        <dsp:cNvSpPr/>
      </dsp:nvSpPr>
      <dsp:spPr>
        <a:xfrm rot="5400000">
          <a:off x="4642411" y="98593"/>
          <a:ext cx="1471001" cy="127977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/>
        </a:p>
      </dsp:txBody>
      <dsp:txXfrm rot="-5400000">
        <a:off x="4937457" y="232209"/>
        <a:ext cx="880908" cy="1012539"/>
      </dsp:txXfrm>
    </dsp:sp>
    <dsp:sp modelId="{3BDFFE3C-557A-4F36-8D07-DBE2E7D3F0DD}">
      <dsp:nvSpPr>
        <dsp:cNvPr id="0" name=""/>
        <dsp:cNvSpPr/>
      </dsp:nvSpPr>
      <dsp:spPr>
        <a:xfrm rot="5400000">
          <a:off x="5157059" y="1249317"/>
          <a:ext cx="1471001" cy="137502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Miss- Information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5426741" y="1438498"/>
        <a:ext cx="931636" cy="996663"/>
      </dsp:txXfrm>
    </dsp:sp>
    <dsp:sp modelId="{9D1AFA78-4DD7-430B-8D3D-3AA2362E8D2C}">
      <dsp:nvSpPr>
        <dsp:cNvPr id="0" name=""/>
        <dsp:cNvSpPr/>
      </dsp:nvSpPr>
      <dsp:spPr>
        <a:xfrm>
          <a:off x="3784817" y="1545763"/>
          <a:ext cx="1588681" cy="882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230DB-D5EA-4D55-8216-7052F428B1EF}">
      <dsp:nvSpPr>
        <dsp:cNvPr id="0" name=""/>
        <dsp:cNvSpPr/>
      </dsp:nvSpPr>
      <dsp:spPr>
        <a:xfrm rot="5400000">
          <a:off x="6712992" y="1347178"/>
          <a:ext cx="1471001" cy="12797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/>
        </a:p>
      </dsp:txBody>
      <dsp:txXfrm rot="-5400000">
        <a:off x="7008038" y="1480794"/>
        <a:ext cx="880908" cy="1012539"/>
      </dsp:txXfrm>
    </dsp:sp>
    <dsp:sp modelId="{A844B31D-C05A-48E9-ACDF-2F2C0A1D57C3}">
      <dsp:nvSpPr>
        <dsp:cNvPr id="0" name=""/>
        <dsp:cNvSpPr/>
      </dsp:nvSpPr>
      <dsp:spPr>
        <a:xfrm rot="5400000">
          <a:off x="6024563" y="2595764"/>
          <a:ext cx="1471001" cy="127977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Lack of Education </a:t>
          </a:r>
        </a:p>
      </dsp:txBody>
      <dsp:txXfrm rot="-5400000">
        <a:off x="6319609" y="2729380"/>
        <a:ext cx="880908" cy="1012539"/>
      </dsp:txXfrm>
    </dsp:sp>
    <dsp:sp modelId="{34E298D9-BBFB-46F8-990A-FB687A891A6F}">
      <dsp:nvSpPr>
        <dsp:cNvPr id="0" name=""/>
        <dsp:cNvSpPr/>
      </dsp:nvSpPr>
      <dsp:spPr>
        <a:xfrm>
          <a:off x="7438784" y="2794349"/>
          <a:ext cx="1641637" cy="882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8D985-44B9-4CA7-B545-67CD8A6ED00D}">
      <dsp:nvSpPr>
        <dsp:cNvPr id="0" name=""/>
        <dsp:cNvSpPr/>
      </dsp:nvSpPr>
      <dsp:spPr>
        <a:xfrm rot="5400000">
          <a:off x="4642411" y="2595764"/>
          <a:ext cx="1471001" cy="12797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/>
        </a:p>
      </dsp:txBody>
      <dsp:txXfrm rot="-5400000">
        <a:off x="4937457" y="2729380"/>
        <a:ext cx="880908" cy="1012539"/>
      </dsp:txXfrm>
    </dsp:sp>
    <dsp:sp modelId="{CEC999FF-076B-4914-AAF9-C67004597CB6}">
      <dsp:nvSpPr>
        <dsp:cNvPr id="0" name=""/>
        <dsp:cNvSpPr/>
      </dsp:nvSpPr>
      <dsp:spPr>
        <a:xfrm rot="5400000">
          <a:off x="5330839" y="3844350"/>
          <a:ext cx="1471001" cy="127977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Lack of empathy</a:t>
          </a:r>
        </a:p>
      </dsp:txBody>
      <dsp:txXfrm rot="-5400000">
        <a:off x="5625885" y="3977966"/>
        <a:ext cx="880908" cy="1012539"/>
      </dsp:txXfrm>
    </dsp:sp>
    <dsp:sp modelId="{D5E45B0C-1153-4087-B9D6-B659ED4B60E4}">
      <dsp:nvSpPr>
        <dsp:cNvPr id="0" name=""/>
        <dsp:cNvSpPr/>
      </dsp:nvSpPr>
      <dsp:spPr>
        <a:xfrm>
          <a:off x="3784817" y="4042935"/>
          <a:ext cx="1588681" cy="882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5DE2-9FA8-4BEF-8580-1FC86D19E71E}">
      <dsp:nvSpPr>
        <dsp:cNvPr id="0" name=""/>
        <dsp:cNvSpPr/>
      </dsp:nvSpPr>
      <dsp:spPr>
        <a:xfrm rot="5400000">
          <a:off x="6712992" y="3844350"/>
          <a:ext cx="1471001" cy="127977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600" kern="1200"/>
        </a:p>
      </dsp:txBody>
      <dsp:txXfrm rot="-5400000">
        <a:off x="7008038" y="3977966"/>
        <a:ext cx="880908" cy="1012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CE3C8-80E0-498A-8566-5D1639FAD20C}">
      <dsp:nvSpPr>
        <dsp:cNvPr id="0" name=""/>
        <dsp:cNvSpPr/>
      </dsp:nvSpPr>
      <dsp:spPr>
        <a:xfrm>
          <a:off x="3320110" y="233040"/>
          <a:ext cx="3991293" cy="399129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Source of support </a:t>
          </a:r>
          <a:endParaRPr lang="he-IL" sz="1700" kern="1200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sp:txBody>
      <dsp:txXfrm>
        <a:off x="5490139" y="969528"/>
        <a:ext cx="1354188" cy="1330431"/>
      </dsp:txXfrm>
    </dsp:sp>
    <dsp:sp modelId="{18262D34-C5EA-47A7-B650-9A601BBA8EA1}">
      <dsp:nvSpPr>
        <dsp:cNvPr id="0" name=""/>
        <dsp:cNvSpPr/>
      </dsp:nvSpPr>
      <dsp:spPr>
        <a:xfrm>
          <a:off x="3202057" y="439517"/>
          <a:ext cx="3991293" cy="3991293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Educating</a:t>
          </a:r>
          <a:endParaRPr lang="he-IL" sz="2000" kern="1200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sp:txBody>
      <dsp:txXfrm>
        <a:off x="4294912" y="2957833"/>
        <a:ext cx="1805585" cy="1235400"/>
      </dsp:txXfrm>
    </dsp:sp>
    <dsp:sp modelId="{3EF22DE3-A2E1-4A24-8CEC-BF0E213829EE}">
      <dsp:nvSpPr>
        <dsp:cNvPr id="0" name=""/>
        <dsp:cNvSpPr/>
      </dsp:nvSpPr>
      <dsp:spPr>
        <a:xfrm>
          <a:off x="3101836" y="201516"/>
          <a:ext cx="3991293" cy="399129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rPr>
            <a:t>First line of information  </a:t>
          </a:r>
          <a:endParaRPr lang="he-IL" sz="1700" kern="1200" dirty="0">
            <a:solidFill>
              <a:schemeClr val="tx1"/>
            </a:solidFill>
            <a:latin typeface="Adobe Fan Heiti Std B" panose="020B0700000000000000" pitchFamily="34" charset="-128"/>
            <a:ea typeface="Adobe Fan Heiti Std B" panose="020B0700000000000000" pitchFamily="34" charset="-128"/>
          </a:endParaRPr>
        </a:p>
      </dsp:txBody>
      <dsp:txXfrm>
        <a:off x="3529475" y="985520"/>
        <a:ext cx="1354188" cy="1330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668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355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58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52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20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301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6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844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2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285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428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226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45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429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195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23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5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C30D05-BD8C-45B5-95BB-BDE08F34F0B5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0D152B-9D05-4AA0-9A99-B3FE900223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22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Moore%20E%5bAuthor%5d&amp;cauthor=true&amp;cauthor_uid=17107396" TargetMode="External"/><Relationship Id="rId2" Type="http://schemas.openxmlformats.org/officeDocument/2006/relationships/hyperlink" Target="https://www.ncbi.nlm.nih.gov/pubmed/171073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Varigos%20G%5bAuthor%5d&amp;cauthor=true&amp;cauthor_uid=17107396" TargetMode="External"/><Relationship Id="rId5" Type="http://schemas.openxmlformats.org/officeDocument/2006/relationships/hyperlink" Target="https://www.ncbi.nlm.nih.gov/pubmed/?term=Manias%20E%5bAuthor%5d&amp;cauthor=true&amp;cauthor_uid=17107396" TargetMode="External"/><Relationship Id="rId4" Type="http://schemas.openxmlformats.org/officeDocument/2006/relationships/hyperlink" Target="https://www.ncbi.nlm.nih.gov/pubmed/?term=Williams%20A%5bAuthor%5d&amp;cauthor=true&amp;cauthor_uid=1710739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308645-0592-44AB-8857-87EA0BC7D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7718CE5-D481-4ACC-9D6C-0D85F9320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Shulamit Burstein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71" y="244548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5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3F68D3-858C-49DF-917A-343B62E3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	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CD93F9-249E-4BB0-B7BD-393A4FA1A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478" y="1605073"/>
            <a:ext cx="10394707" cy="349701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32" y="4720753"/>
            <a:ext cx="3240031" cy="1801372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E104CA97-FB06-4163-B3E0-7AF05F717B2A}"/>
              </a:ext>
            </a:extLst>
          </p:cNvPr>
          <p:cNvSpPr txBox="1">
            <a:spLocks/>
          </p:cNvSpPr>
          <p:nvPr/>
        </p:nvSpPr>
        <p:spPr>
          <a:xfrm>
            <a:off x="152401" y="431669"/>
            <a:ext cx="7865164" cy="1406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br>
              <a:rPr lang="en-US" sz="12800" dirty="0"/>
            </a:br>
            <a:r>
              <a:rPr lang="en-US" sz="12800" dirty="0"/>
              <a:t>the missing link in the system </a:t>
            </a:r>
            <a:br>
              <a:rPr lang="en-US" dirty="0"/>
            </a:br>
            <a:br>
              <a:rPr lang="en-US" dirty="0"/>
            </a:br>
            <a:endParaRPr lang="he-IL" dirty="0"/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A1626A2F-87E0-417D-A45B-6A618134D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982826"/>
              </p:ext>
            </p:extLst>
          </p:nvPr>
        </p:nvGraphicFramePr>
        <p:xfrm>
          <a:off x="2562329" y="235391"/>
          <a:ext cx="12865239" cy="522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50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2F981F-B7B3-4D17-A9C0-177765A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>The role and impact of a nurse</a:t>
            </a:r>
            <a:br>
              <a:rPr lang="en-US" dirty="0"/>
            </a:br>
            <a:endParaRPr lang="he-IL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43218F05-41EA-497D-BAEF-5F2E0F6FB94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4970196"/>
              </p:ext>
            </p:extLst>
          </p:nvPr>
        </p:nvGraphicFramePr>
        <p:xfrm>
          <a:off x="3132363" y="1420660"/>
          <a:ext cx="10601151" cy="475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644" y="4737035"/>
            <a:ext cx="3240031" cy="180137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898381F-C076-4082-99D9-6625BC668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0" y="1786867"/>
            <a:ext cx="5536653" cy="27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83453B-4F7F-4F2E-A8C8-E75B39CC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31" y="90743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Adobe Fan Heiti Std B" panose="020B0700000000000000" pitchFamily="34" charset="-128"/>
              </a:rPr>
              <a:t>CONCLUSIONS:</a:t>
            </a:r>
            <a:br>
              <a:rPr lang="en-US" b="1" dirty="0">
                <a:ea typeface="Adobe Fan Heiti Std B" panose="020B0700000000000000" pitchFamily="34" charset="-128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D8D513-0F67-4A68-B9A4-28806B790D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most effective way to manage atopic </a:t>
            </a:r>
            <a:r>
              <a:rPr lang="en-US" sz="19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eczema is to provide adequate time for education and demonstration of treatments, which the literature suggests can be achieved through nurse-led clinics. The literature review supports an investigation researching the outcomes of a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Adobe Fan Heiti Std B" panose="020B0700000000000000" pitchFamily="34" charset="-128"/>
              </a:rPr>
              <a:t>nurse-led clinic </a:t>
            </a:r>
            <a:r>
              <a:rPr lang="en-US" sz="19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on reducing the severity of eczema in children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sz="1400" u="sng" dirty="0"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2" tooltip="The British journal of dermatology."/>
              </a:rPr>
              <a:t>Br J Dermatol.</a:t>
            </a:r>
            <a:r>
              <a:rPr lang="en-US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 2006 Dec;155(6):1242-8.</a:t>
            </a:r>
          </a:p>
          <a:p>
            <a:pPr marL="0" indent="0" algn="l" rtl="0">
              <a:buNone/>
            </a:pPr>
            <a:r>
              <a:rPr lang="en-US" sz="1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Nurse-led clinics reduce severity of childhood atopic eczema: a review of the literature.</a:t>
            </a:r>
          </a:p>
          <a:p>
            <a:pPr marL="0" indent="0" algn="l" rtl="0">
              <a:buNone/>
            </a:pPr>
            <a:r>
              <a:rPr lang="en-US" sz="1400" u="sng" dirty="0"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3"/>
              </a:rPr>
              <a:t>Moore E</a:t>
            </a:r>
            <a:r>
              <a:rPr lang="en-US" sz="1400" baseline="30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</a:t>
            </a:r>
            <a:r>
              <a:rPr lang="en-US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 </a:t>
            </a:r>
            <a:r>
              <a:rPr lang="en-US" sz="1400" u="sng" dirty="0"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4"/>
              </a:rPr>
              <a:t>Williams A</a:t>
            </a:r>
            <a:r>
              <a:rPr lang="en-US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 </a:t>
            </a:r>
            <a:r>
              <a:rPr lang="en-US" sz="1400" u="sng" dirty="0"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5"/>
              </a:rPr>
              <a:t>Manias E</a:t>
            </a:r>
            <a:r>
              <a:rPr lang="en-US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 </a:t>
            </a:r>
            <a:r>
              <a:rPr lang="en-US" sz="1400" u="sng" dirty="0" err="1"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6"/>
              </a:rPr>
              <a:t>Varigos</a:t>
            </a:r>
            <a:r>
              <a:rPr lang="en-US" sz="1400" u="sng" dirty="0"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6"/>
              </a:rPr>
              <a:t> G</a:t>
            </a:r>
            <a:r>
              <a:rPr lang="en-US" sz="1400" dirty="0"/>
              <a:t>.</a:t>
            </a:r>
          </a:p>
          <a:p>
            <a:pPr marL="0" indent="0" algn="l" rtl="0">
              <a:buNone/>
            </a:pPr>
            <a:endParaRPr lang="en-US" sz="1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091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1F00FA-5F2C-4DC1-A6B1-F65300EA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23EB3CFB-2B9D-41BE-81CC-AF6F5ABF5A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7" y="284739"/>
            <a:ext cx="7684022" cy="5120681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DC9CBAE-3659-466F-B484-49E27F3CF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04" y="0"/>
            <a:ext cx="4966117" cy="279344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A75B194-1C43-4DC7-B516-5B8BCE28C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04" y="2611979"/>
            <a:ext cx="4966117" cy="2793441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1DB88EDE-84FD-4583-8B7D-44C549BD4AA1}"/>
              </a:ext>
            </a:extLst>
          </p:cNvPr>
          <p:cNvSpPr/>
          <p:nvPr/>
        </p:nvSpPr>
        <p:spPr>
          <a:xfrm>
            <a:off x="4155828" y="5539713"/>
            <a:ext cx="331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you!</a:t>
            </a:r>
            <a:endParaRPr lang="he-I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87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91304C7A-E1DB-4993-AC2D-1073B072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21" y="169639"/>
            <a:ext cx="4752464" cy="516891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1243" y="42832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Did you know?</a:t>
            </a:r>
            <a:br>
              <a:rPr lang="en-US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71" y="4750287"/>
            <a:ext cx="3240031" cy="1801372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7DDB0C65-705C-453D-A80E-BEC53B213972}"/>
              </a:ext>
            </a:extLst>
          </p:cNvPr>
          <p:cNvSpPr/>
          <p:nvPr/>
        </p:nvSpPr>
        <p:spPr>
          <a:xfrm>
            <a:off x="450221" y="942167"/>
            <a:ext cx="93427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 3" panose="05040102010807070707" pitchFamily="18" charset="2"/>
              </a:rPr>
              <a:t> </a:t>
            </a:r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Eczema mortality:</a:t>
            </a:r>
          </a:p>
          <a:p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8-year reduction in lifespan</a:t>
            </a:r>
          </a:p>
          <a:p>
            <a:endParaRPr lang="en-US" sz="1600" dirty="0">
              <a:solidFill>
                <a:schemeClr val="dk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fontAlgn="base"/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 3" panose="05040102010807070707" pitchFamily="18" charset="2"/>
              </a:rPr>
              <a:t> </a:t>
            </a:r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Economic impact :</a:t>
            </a:r>
          </a:p>
          <a:p>
            <a:pPr fontAlgn="base"/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The annual economic burden is estimated at $5.3 billion</a:t>
            </a:r>
          </a:p>
          <a:p>
            <a:pPr fontAlgn="base"/>
            <a:endParaRPr lang="en-US" sz="1600" dirty="0">
              <a:solidFill>
                <a:schemeClr val="dk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fontAlgn="base"/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 3" panose="05040102010807070707" pitchFamily="18" charset="2"/>
              </a:rPr>
              <a:t> </a:t>
            </a:r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Eczema comorbidities:</a:t>
            </a:r>
          </a:p>
          <a:p>
            <a:pPr fontAlgn="base"/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50% of children with severe AD develop asthma</a:t>
            </a:r>
          </a:p>
          <a:p>
            <a:pPr fontAlgn="base"/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75% develop allergic rhinitis</a:t>
            </a:r>
          </a:p>
          <a:p>
            <a:pPr fontAlgn="base"/>
            <a:endParaRPr lang="en-US" sz="1600" dirty="0">
              <a:solidFill>
                <a:schemeClr val="dk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fontAlgn="base"/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 3" panose="05040102010807070707" pitchFamily="18" charset="2"/>
              </a:rPr>
              <a:t> </a:t>
            </a:r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Children and adolescents have higher rates of depression,</a:t>
            </a:r>
            <a:b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anxiety and conduct disorder and  more likely to be diagnosed </a:t>
            </a:r>
            <a:b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 with ADHD</a:t>
            </a:r>
          </a:p>
          <a:p>
            <a:pPr fontAlgn="base"/>
            <a:endParaRPr lang="en-US" sz="1600" dirty="0">
              <a:solidFill>
                <a:schemeClr val="dk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fontAlgn="base"/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 3" panose="05040102010807070707" pitchFamily="18" charset="2"/>
              </a:rPr>
              <a:t> </a:t>
            </a:r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Children with AD have an increased risk of presenting with </a:t>
            </a:r>
            <a:b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1600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    Autism Spectrum Disorder</a:t>
            </a:r>
          </a:p>
          <a:p>
            <a:pPr fontAlgn="base"/>
            <a:endParaRPr lang="en-US" sz="1600" dirty="0">
              <a:solidFill>
                <a:schemeClr val="dk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en-US" dirty="0">
              <a:solidFill>
                <a:schemeClr val="dk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endParaRPr lang="he-IL" dirty="0">
              <a:solidFill>
                <a:schemeClr val="dk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18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912B5-E864-4826-A4C4-BD4DA396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41" y="626918"/>
            <a:ext cx="4228553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>
                <a:sym typeface="Wingdings 3" panose="05040102010807070707" pitchFamily="18" charset="2"/>
              </a:rPr>
              <a:t></a:t>
            </a:r>
            <a:r>
              <a:rPr lang="en-US" dirty="0"/>
              <a:t>Description: </a:t>
            </a:r>
            <a:br>
              <a:rPr lang="en-US" dirty="0"/>
            </a:br>
            <a:br>
              <a:rPr lang="he-IL" dirty="0"/>
            </a:br>
            <a:endParaRPr lang="he-IL" dirty="0"/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60A8D3BC-2A8C-44E6-8C7F-87F2C4D7E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584931"/>
              </p:ext>
            </p:extLst>
          </p:nvPr>
        </p:nvGraphicFramePr>
        <p:xfrm>
          <a:off x="4503767" y="1266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E4A9E3C5-82D3-407A-BD6A-3AE81F7E5602}"/>
              </a:ext>
            </a:extLst>
          </p:cNvPr>
          <p:cNvSpPr/>
          <p:nvPr/>
        </p:nvSpPr>
        <p:spPr>
          <a:xfrm>
            <a:off x="255565" y="1159628"/>
            <a:ext cx="5070669" cy="3662799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e-IL" dirty="0"/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79876956-A041-47AA-9CF8-5407EAFA60D6}"/>
              </a:ext>
            </a:extLst>
          </p:cNvPr>
          <p:cNvGrpSpPr/>
          <p:nvPr/>
        </p:nvGrpSpPr>
        <p:grpSpPr>
          <a:xfrm>
            <a:off x="253714" y="1173698"/>
            <a:ext cx="5056406" cy="3652496"/>
            <a:chOff x="5002634" y="1026138"/>
            <a:chExt cx="1822981" cy="1316831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B3915F97-9699-4DBE-8715-42E264B38FC9}"/>
                </a:ext>
              </a:extLst>
            </p:cNvPr>
            <p:cNvSpPr/>
            <p:nvPr/>
          </p:nvSpPr>
          <p:spPr>
            <a:xfrm>
              <a:off x="5002634" y="1026138"/>
              <a:ext cx="1822981" cy="1316831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אליפסה 4">
              <a:extLst>
                <a:ext uri="{FF2B5EF4-FFF2-40B4-BE49-F238E27FC236}">
                  <a16:creationId xmlns:a16="http://schemas.microsoft.com/office/drawing/2014/main" id="{DCE0C21A-65B1-480A-86CE-CCC9A9DEF57C}"/>
                </a:ext>
              </a:extLst>
            </p:cNvPr>
            <p:cNvSpPr txBox="1"/>
            <p:nvPr/>
          </p:nvSpPr>
          <p:spPr>
            <a:xfrm>
              <a:off x="5269603" y="1218983"/>
              <a:ext cx="1289043" cy="931141"/>
            </a:xfrm>
            <a:prstGeom prst="round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400" b="1" kern="1200" dirty="0">
                <a:solidFill>
                  <a:schemeClr val="tx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520D2105-358D-490E-87A3-E5A9C1031162}"/>
              </a:ext>
            </a:extLst>
          </p:cNvPr>
          <p:cNvGrpSpPr/>
          <p:nvPr/>
        </p:nvGrpSpPr>
        <p:grpSpPr>
          <a:xfrm>
            <a:off x="175929" y="1181116"/>
            <a:ext cx="5150305" cy="3720325"/>
            <a:chOff x="5002633" y="3063167"/>
            <a:chExt cx="1822981" cy="13168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0B509442-AC53-437A-8C47-D6F0E973B1A6}"/>
                </a:ext>
              </a:extLst>
            </p:cNvPr>
            <p:cNvSpPr/>
            <p:nvPr/>
          </p:nvSpPr>
          <p:spPr>
            <a:xfrm>
              <a:off x="5002633" y="3063167"/>
              <a:ext cx="1822981" cy="1316831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אליפסה 4">
              <a:extLst>
                <a:ext uri="{FF2B5EF4-FFF2-40B4-BE49-F238E27FC236}">
                  <a16:creationId xmlns:a16="http://schemas.microsoft.com/office/drawing/2014/main" id="{26755101-8614-425F-9B53-61AEF1AB94C1}"/>
                </a:ext>
              </a:extLst>
            </p:cNvPr>
            <p:cNvSpPr txBox="1"/>
            <p:nvPr/>
          </p:nvSpPr>
          <p:spPr>
            <a:xfrm>
              <a:off x="5608307" y="3256013"/>
              <a:ext cx="957742" cy="931141"/>
            </a:xfrm>
            <a:prstGeom prst="round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b="1" kern="1200" dirty="0">
                <a:solidFill>
                  <a:schemeClr val="tx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</p:grpSp>
      <p:sp>
        <p:nvSpPr>
          <p:cNvPr id="11" name="אליפסה 4">
            <a:extLst>
              <a:ext uri="{FF2B5EF4-FFF2-40B4-BE49-F238E27FC236}">
                <a16:creationId xmlns:a16="http://schemas.microsoft.com/office/drawing/2014/main" id="{26755101-8614-425F-9B53-61AEF1AB94C1}"/>
              </a:ext>
            </a:extLst>
          </p:cNvPr>
          <p:cNvSpPr txBox="1"/>
          <p:nvPr/>
        </p:nvSpPr>
        <p:spPr>
          <a:xfrm>
            <a:off x="2313213" y="3538236"/>
            <a:ext cx="1643084" cy="159744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400" b="1" kern="1200" dirty="0">
              <a:solidFill>
                <a:schemeClr val="tx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26" name="אליפסה 16">
            <a:extLst>
              <a:ext uri="{FF2B5EF4-FFF2-40B4-BE49-F238E27FC236}">
                <a16:creationId xmlns:a16="http://schemas.microsoft.com/office/drawing/2014/main" id="{0B509442-AC53-437A-8C47-D6F0E973B1A6}"/>
              </a:ext>
            </a:extLst>
          </p:cNvPr>
          <p:cNvSpPr/>
          <p:nvPr/>
        </p:nvSpPr>
        <p:spPr>
          <a:xfrm>
            <a:off x="193803" y="1155861"/>
            <a:ext cx="5176226" cy="3739049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אליפסה 16">
            <a:extLst>
              <a:ext uri="{FF2B5EF4-FFF2-40B4-BE49-F238E27FC236}">
                <a16:creationId xmlns:a16="http://schemas.microsoft.com/office/drawing/2014/main" id="{0B509442-AC53-437A-8C47-D6F0E973B1A6}"/>
              </a:ext>
            </a:extLst>
          </p:cNvPr>
          <p:cNvSpPr/>
          <p:nvPr/>
        </p:nvSpPr>
        <p:spPr>
          <a:xfrm rot="5400000">
            <a:off x="890771" y="453018"/>
            <a:ext cx="3762657" cy="513419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520D2105-358D-490E-87A3-E5A9C1031162}"/>
              </a:ext>
            </a:extLst>
          </p:cNvPr>
          <p:cNvGrpSpPr/>
          <p:nvPr/>
        </p:nvGrpSpPr>
        <p:grpSpPr>
          <a:xfrm>
            <a:off x="175929" y="1182065"/>
            <a:ext cx="5176226" cy="3739049"/>
            <a:chOff x="4987827" y="3055764"/>
            <a:chExt cx="1822981" cy="1316831"/>
          </a:xfr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אליפסה 16">
              <a:extLst>
                <a:ext uri="{FF2B5EF4-FFF2-40B4-BE49-F238E27FC236}">
                  <a16:creationId xmlns:a16="http://schemas.microsoft.com/office/drawing/2014/main" id="{0B509442-AC53-437A-8C47-D6F0E973B1A6}"/>
                </a:ext>
              </a:extLst>
            </p:cNvPr>
            <p:cNvSpPr/>
            <p:nvPr/>
          </p:nvSpPr>
          <p:spPr>
            <a:xfrm>
              <a:off x="4987827" y="3055764"/>
              <a:ext cx="1822981" cy="1316831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אליפסה 4">
              <a:extLst>
                <a:ext uri="{FF2B5EF4-FFF2-40B4-BE49-F238E27FC236}">
                  <a16:creationId xmlns:a16="http://schemas.microsoft.com/office/drawing/2014/main" id="{26755101-8614-425F-9B53-61AEF1AB94C1}"/>
                </a:ext>
              </a:extLst>
            </p:cNvPr>
            <p:cNvSpPr txBox="1"/>
            <p:nvPr/>
          </p:nvSpPr>
          <p:spPr>
            <a:xfrm>
              <a:off x="5608307" y="3256013"/>
              <a:ext cx="957742" cy="931141"/>
            </a:xfrm>
            <a:prstGeom prst="round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b="1" kern="1200" dirty="0">
                <a:solidFill>
                  <a:schemeClr val="tx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endParaRPr>
            </a:p>
          </p:txBody>
        </p:sp>
      </p:grpSp>
      <p:sp>
        <p:nvSpPr>
          <p:cNvPr id="27" name="אליפסה 16">
            <a:extLst>
              <a:ext uri="{FF2B5EF4-FFF2-40B4-BE49-F238E27FC236}">
                <a16:creationId xmlns:a16="http://schemas.microsoft.com/office/drawing/2014/main" id="{0B509442-AC53-437A-8C47-D6F0E973B1A6}"/>
              </a:ext>
            </a:extLst>
          </p:cNvPr>
          <p:cNvSpPr/>
          <p:nvPr/>
        </p:nvSpPr>
        <p:spPr>
          <a:xfrm>
            <a:off x="211677" y="1141101"/>
            <a:ext cx="5176226" cy="3739049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153" y="4732213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847DC7-932B-4195-86BD-1B2D757B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60" y="178001"/>
            <a:ext cx="4072446" cy="1752599"/>
          </a:xfrm>
        </p:spPr>
        <p:txBody>
          <a:bodyPr/>
          <a:lstStyle/>
          <a:p>
            <a:pPr rtl="0"/>
            <a:r>
              <a:rPr lang="en-US" dirty="0">
                <a:sym typeface="Wingdings 3" panose="05040102010807070707" pitchFamily="18" charset="2"/>
              </a:rPr>
              <a:t> </a:t>
            </a:r>
            <a:r>
              <a:rPr lang="en-US" dirty="0"/>
              <a:t>Diagnosis 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EFD810A-6B48-4CCA-935C-CD38752B1736}"/>
              </a:ext>
            </a:extLst>
          </p:cNvPr>
          <p:cNvSpPr/>
          <p:nvPr/>
        </p:nvSpPr>
        <p:spPr>
          <a:xfrm>
            <a:off x="1781695" y="1971468"/>
            <a:ext cx="8805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	</a:t>
            </a:r>
          </a:p>
          <a:p>
            <a:r>
              <a:rPr lang="en-US" sz="1600" dirty="0"/>
              <a:t>	</a:t>
            </a: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87D83054-C92D-4B0C-9600-83E4D2F17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7476"/>
              </p:ext>
            </p:extLst>
          </p:nvPr>
        </p:nvGraphicFramePr>
        <p:xfrm>
          <a:off x="1644589" y="1557384"/>
          <a:ext cx="8555644" cy="44263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650181">
                  <a:extLst>
                    <a:ext uri="{9D8B030D-6E8A-4147-A177-3AD203B41FA5}">
                      <a16:colId xmlns:a16="http://schemas.microsoft.com/office/drawing/2014/main" val="1607466023"/>
                    </a:ext>
                  </a:extLst>
                </a:gridCol>
                <a:gridCol w="1905463">
                  <a:extLst>
                    <a:ext uri="{9D8B030D-6E8A-4147-A177-3AD203B41FA5}">
                      <a16:colId xmlns:a16="http://schemas.microsoft.com/office/drawing/2014/main" val="2517339858"/>
                    </a:ext>
                  </a:extLst>
                </a:gridCol>
              </a:tblGrid>
              <a:tr h="609594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kern="1200" dirty="0" err="1">
                          <a:solidFill>
                            <a:schemeClr val="bg1"/>
                          </a:solidFill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+mn-cs"/>
                        </a:rPr>
                        <a:t>Hanifin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+mn-cs"/>
                        </a:rPr>
                        <a:t> and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+mn-cs"/>
                        </a:rPr>
                        <a:t>Rajka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  <a:cs typeface="+mn-cs"/>
                        </a:rPr>
                        <a:t> Criteria for Atopic Dermatitis </a:t>
                      </a:r>
                      <a:endParaRPr lang="he-IL" sz="1800" kern="1200" dirty="0">
                        <a:solidFill>
                          <a:schemeClr val="bg1"/>
                        </a:solidFill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267680"/>
                  </a:ext>
                </a:extLst>
              </a:tr>
              <a:tr h="1408800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Pruritus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Dermatitis affecting flexural surfaces in adults or face and extensor surfaces in infants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Chronic or relapsing dermatitis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Personal or family history</a:t>
                      </a:r>
                      <a:endParaRPr lang="he-IL" dirty="0"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Major criteria</a:t>
                      </a:r>
                    </a:p>
                    <a:p>
                      <a:pPr algn="l" rtl="0"/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(must have 3)</a:t>
                      </a:r>
                      <a:endParaRPr lang="he-IL" dirty="0"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152110"/>
                  </a:ext>
                </a:extLst>
              </a:tr>
              <a:tr h="1164962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Facial features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Triggers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Complications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Minor criteria </a:t>
                      </a:r>
                    </a:p>
                    <a:p>
                      <a:pPr algn="l" rtl="0"/>
                      <a:r>
                        <a:rPr lang="en-US" sz="1800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(must have 3)</a:t>
                      </a:r>
                      <a:endParaRPr lang="he-IL" dirty="0"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55775"/>
                  </a:ext>
                </a:extLst>
              </a:tr>
              <a:tr h="1164962">
                <a:tc gridSpan="2"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Adobe Fan Heiti Std B" panose="020B0700000000000000" pitchFamily="34" charset="-128"/>
                        <a:ea typeface="Adobe Fan Heiti Std B" panose="020B0700000000000000" pitchFamily="34" charset="-128"/>
                      </a:endParaRP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Jon M. </a:t>
                      </a:r>
                      <a:r>
                        <a:rPr lang="en-US" sz="1800" b="1" dirty="0" err="1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Hanifin</a:t>
                      </a:r>
                      <a:r>
                        <a:rPr lang="en-US" sz="1800" b="1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 and Georg </a:t>
                      </a:r>
                      <a:r>
                        <a:rPr lang="en-US" sz="1800" b="1" dirty="0" err="1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Rajka</a:t>
                      </a:r>
                      <a:r>
                        <a:rPr lang="en-US" sz="1800" b="1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 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Acta </a:t>
                      </a:r>
                      <a:r>
                        <a:rPr lang="en-US" sz="1800" b="1" dirty="0" err="1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Dermatovener</a:t>
                      </a:r>
                      <a:r>
                        <a:rPr lang="en-US" sz="1800" b="1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 (</a:t>
                      </a:r>
                      <a:r>
                        <a:rPr lang="en-US" sz="1800" b="1" dirty="0" err="1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Stokholm</a:t>
                      </a:r>
                      <a:r>
                        <a:rPr lang="en-US" sz="1800" b="1" dirty="0">
                          <a:latin typeface="Adobe Fan Heiti Std B" panose="020B0700000000000000" pitchFamily="34" charset="-128"/>
                          <a:ea typeface="Adobe Fan Heiti Std B" panose="020B0700000000000000" pitchFamily="34" charset="-128"/>
                        </a:rPr>
                        <a:t>) Suppl. 92: 44-47 1980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091511"/>
                  </a:ext>
                </a:extLst>
              </a:tr>
            </a:tbl>
          </a:graphicData>
        </a:graphic>
      </p:graphicFrame>
      <p:pic>
        <p:nvPicPr>
          <p:cNvPr id="11" name="תמונה 10">
            <a:extLst>
              <a:ext uri="{FF2B5EF4-FFF2-40B4-BE49-F238E27FC236}">
                <a16:creationId xmlns:a16="http://schemas.microsoft.com/office/drawing/2014/main" id="{3CEF9EB1-73DC-4890-AB7D-AAD61140F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28" y="667767"/>
            <a:ext cx="917593" cy="144400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DEB0CA0-6B4C-4FE2-805A-8EA79CC50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46" y="2226174"/>
            <a:ext cx="1674388" cy="16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2A9997-6D87-4DC5-9901-DBE2B800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63" y="146062"/>
            <a:ext cx="10517537" cy="1752599"/>
          </a:xfrm>
        </p:spPr>
        <p:txBody>
          <a:bodyPr/>
          <a:lstStyle/>
          <a:p>
            <a:pPr rtl="0"/>
            <a:r>
              <a:rPr lang="en-US" dirty="0">
                <a:sym typeface="Wingdings 3" panose="05040102010807070707" pitchFamily="18" charset="2"/>
              </a:rPr>
              <a:t> </a:t>
            </a:r>
            <a:r>
              <a:rPr lang="en-US" dirty="0"/>
              <a:t>Prevalence </a:t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8ACD891-AC3C-48BE-961B-CFD4AAEFA7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186" y="4871333"/>
            <a:ext cx="5931249" cy="3569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Journal of Investigative </a:t>
            </a:r>
            <a:r>
              <a:rPr 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Dermatolog</a:t>
            </a: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Volume 131, Issue 1, January 2011, Pages 67-73</a:t>
            </a:r>
            <a:endParaRPr lang="he-IL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>
              <a:buNone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7334080-EE00-4200-A4C3-FD691F05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3" y="1042883"/>
            <a:ext cx="5067096" cy="368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D121458-52D5-4FAC-9DF3-E90F75689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88"/>
          <a:stretch/>
        </p:blipFill>
        <p:spPr>
          <a:xfrm>
            <a:off x="6117628" y="1022361"/>
            <a:ext cx="4855172" cy="370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79DCE6D9-4CF3-44A5-A423-9D669D208517}"/>
              </a:ext>
            </a:extLst>
          </p:cNvPr>
          <p:cNvSpPr/>
          <p:nvPr/>
        </p:nvSpPr>
        <p:spPr>
          <a:xfrm>
            <a:off x="1874491" y="5049829"/>
            <a:ext cx="9861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18 million adults (7.2%) have atopic dermatitis.</a:t>
            </a:r>
          </a:p>
          <a:p>
            <a:r>
              <a:rPr lang="en-US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9.6 million (13%) children under the age of 18 have atopic dermatitis</a:t>
            </a:r>
          </a:p>
          <a:p>
            <a:r>
              <a:rPr lang="en-US" dirty="0">
                <a:solidFill>
                  <a:schemeClr val="dk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(national eczema association).</a:t>
            </a:r>
            <a:endParaRPr lang="he-IL" dirty="0">
              <a:solidFill>
                <a:schemeClr val="dk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77" y="4726637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3F68D3-858C-49DF-917A-343B62E3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	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32" y="4720753"/>
            <a:ext cx="3240031" cy="1801372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D52A9997-6D87-4DC5-9901-DBE2B80096D8}"/>
              </a:ext>
            </a:extLst>
          </p:cNvPr>
          <p:cNvSpPr txBox="1">
            <a:spLocks/>
          </p:cNvSpPr>
          <p:nvPr/>
        </p:nvSpPr>
        <p:spPr>
          <a:xfrm>
            <a:off x="145625" y="107046"/>
            <a:ext cx="10517537" cy="1730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dirty="0">
                <a:sym typeface="Wingdings 3" panose="05040102010807070707" pitchFamily="18" charset="2"/>
              </a:rPr>
              <a:t> The suffering</a:t>
            </a:r>
            <a:br>
              <a:rPr lang="en-US" dirty="0"/>
            </a:b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3DF12FC-4013-46C4-A61F-E6D3B79BE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8" y="371374"/>
            <a:ext cx="3827848" cy="464886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6B12AD8-A541-4849-A65B-0F548546F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52" y="371374"/>
            <a:ext cx="4108924" cy="483137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B7E4DAE-7D47-4280-A1C2-DF0D0290A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65" y="280118"/>
            <a:ext cx="6441830" cy="483137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81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3C7F090-D666-47DF-A5C3-6E6A4B66085C}"/>
              </a:ext>
            </a:extLst>
          </p:cNvPr>
          <p:cNvSpPr/>
          <p:nvPr/>
        </p:nvSpPr>
        <p:spPr>
          <a:xfrm>
            <a:off x="7528559" y="5091959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89D623C6-E453-4E8C-A204-50493128E648}"/>
              </a:ext>
            </a:extLst>
          </p:cNvPr>
          <p:cNvSpPr/>
          <p:nvPr/>
        </p:nvSpPr>
        <p:spPr>
          <a:xfrm>
            <a:off x="8615081" y="5091959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CEEEC875-8125-47DE-B42A-6C95CD533A51}"/>
              </a:ext>
            </a:extLst>
          </p:cNvPr>
          <p:cNvSpPr/>
          <p:nvPr/>
        </p:nvSpPr>
        <p:spPr>
          <a:xfrm>
            <a:off x="9701603" y="5091959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DFDB4327-B482-4E63-8A2A-044C06B39E14}"/>
              </a:ext>
            </a:extLst>
          </p:cNvPr>
          <p:cNvSpPr/>
          <p:nvPr/>
        </p:nvSpPr>
        <p:spPr>
          <a:xfrm>
            <a:off x="6431279" y="5091959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A5B1D1D7-AD4F-494A-8952-6C3C9F95DE33}"/>
              </a:ext>
            </a:extLst>
          </p:cNvPr>
          <p:cNvSpPr/>
          <p:nvPr/>
        </p:nvSpPr>
        <p:spPr>
          <a:xfrm>
            <a:off x="7971417" y="4419609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2AEDB861-8D55-4D19-BF2B-8282ED65FAD9}"/>
              </a:ext>
            </a:extLst>
          </p:cNvPr>
          <p:cNvSpPr/>
          <p:nvPr/>
        </p:nvSpPr>
        <p:spPr>
          <a:xfrm>
            <a:off x="9057939" y="4419609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1A752FF2-0FF1-49A0-8448-19BADC1A4B04}"/>
              </a:ext>
            </a:extLst>
          </p:cNvPr>
          <p:cNvSpPr/>
          <p:nvPr/>
        </p:nvSpPr>
        <p:spPr>
          <a:xfrm>
            <a:off x="10144461" y="4419609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315A06F1-2439-4FD1-A9A1-311311ADDCE3}"/>
              </a:ext>
            </a:extLst>
          </p:cNvPr>
          <p:cNvSpPr/>
          <p:nvPr/>
        </p:nvSpPr>
        <p:spPr>
          <a:xfrm>
            <a:off x="6874137" y="4419609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C27AEFE1-B6B4-4E60-8ABC-77D5B30108AE}"/>
              </a:ext>
            </a:extLst>
          </p:cNvPr>
          <p:cNvSpPr/>
          <p:nvPr/>
        </p:nvSpPr>
        <p:spPr>
          <a:xfrm>
            <a:off x="10788125" y="5091958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7BC723C3-7C74-4DD0-996A-273D792CD8A4}"/>
              </a:ext>
            </a:extLst>
          </p:cNvPr>
          <p:cNvSpPr/>
          <p:nvPr/>
        </p:nvSpPr>
        <p:spPr>
          <a:xfrm>
            <a:off x="7453256" y="3910408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C0F7B27C-7BC0-4AAC-A982-6D0DEC6B84ED}"/>
              </a:ext>
            </a:extLst>
          </p:cNvPr>
          <p:cNvSpPr/>
          <p:nvPr/>
        </p:nvSpPr>
        <p:spPr>
          <a:xfrm>
            <a:off x="8539778" y="3910408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E872375D-6CBC-4444-ACA6-23D7DAE6C062}"/>
              </a:ext>
            </a:extLst>
          </p:cNvPr>
          <p:cNvSpPr/>
          <p:nvPr/>
        </p:nvSpPr>
        <p:spPr>
          <a:xfrm>
            <a:off x="9626300" y="3910408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3F60D058-6155-4BC5-8307-5767A1C597EC}"/>
              </a:ext>
            </a:extLst>
          </p:cNvPr>
          <p:cNvSpPr/>
          <p:nvPr/>
        </p:nvSpPr>
        <p:spPr>
          <a:xfrm>
            <a:off x="6355976" y="3910408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310A3144-D893-44C2-8A53-727ECBF57395}"/>
              </a:ext>
            </a:extLst>
          </p:cNvPr>
          <p:cNvSpPr/>
          <p:nvPr/>
        </p:nvSpPr>
        <p:spPr>
          <a:xfrm>
            <a:off x="10712822" y="3910407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8154CAC7-176B-4927-90F6-BA85A478AA29}"/>
              </a:ext>
            </a:extLst>
          </p:cNvPr>
          <p:cNvSpPr/>
          <p:nvPr/>
        </p:nvSpPr>
        <p:spPr>
          <a:xfrm>
            <a:off x="6947646" y="3553616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AAD8E892-5B3F-4245-A811-B3D95A87A586}"/>
              </a:ext>
            </a:extLst>
          </p:cNvPr>
          <p:cNvSpPr/>
          <p:nvPr/>
        </p:nvSpPr>
        <p:spPr>
          <a:xfrm>
            <a:off x="8034168" y="3553616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3E9A7721-0698-4B57-A0CF-E771405FC7AA}"/>
              </a:ext>
            </a:extLst>
          </p:cNvPr>
          <p:cNvSpPr/>
          <p:nvPr/>
        </p:nvSpPr>
        <p:spPr>
          <a:xfrm>
            <a:off x="9120690" y="3553616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A6F12800-9F5A-4771-901C-28125DB52748}"/>
              </a:ext>
            </a:extLst>
          </p:cNvPr>
          <p:cNvSpPr/>
          <p:nvPr/>
        </p:nvSpPr>
        <p:spPr>
          <a:xfrm>
            <a:off x="10207212" y="3553615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93E6032A-BA2C-4998-816C-EDD8DD09BBC8}"/>
              </a:ext>
            </a:extLst>
          </p:cNvPr>
          <p:cNvSpPr/>
          <p:nvPr/>
        </p:nvSpPr>
        <p:spPr>
          <a:xfrm>
            <a:off x="7202244" y="3189652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D51D400A-263C-4976-8D4B-3B562F9D7DB4}"/>
              </a:ext>
            </a:extLst>
          </p:cNvPr>
          <p:cNvSpPr/>
          <p:nvPr/>
        </p:nvSpPr>
        <p:spPr>
          <a:xfrm>
            <a:off x="8288766" y="3189652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F065AE87-553C-4382-B811-0D0CAD6F2734}"/>
              </a:ext>
            </a:extLst>
          </p:cNvPr>
          <p:cNvSpPr/>
          <p:nvPr/>
        </p:nvSpPr>
        <p:spPr>
          <a:xfrm>
            <a:off x="9375288" y="3189652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15FD84F8-48BC-464F-8B5B-4DD6319AB1D5}"/>
              </a:ext>
            </a:extLst>
          </p:cNvPr>
          <p:cNvSpPr/>
          <p:nvPr/>
        </p:nvSpPr>
        <p:spPr>
          <a:xfrm>
            <a:off x="6104964" y="3189652"/>
            <a:ext cx="1002255" cy="3155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977A18D1-4B51-46CC-A28D-62653FF7DC9A}"/>
              </a:ext>
            </a:extLst>
          </p:cNvPr>
          <p:cNvSpPr/>
          <p:nvPr/>
        </p:nvSpPr>
        <p:spPr>
          <a:xfrm>
            <a:off x="10461810" y="3189651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202C89BB-B2A1-48AA-9B8B-9F189F366B18}"/>
              </a:ext>
            </a:extLst>
          </p:cNvPr>
          <p:cNvSpPr/>
          <p:nvPr/>
        </p:nvSpPr>
        <p:spPr>
          <a:xfrm>
            <a:off x="7707853" y="2996008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: פינות מעוגלות 28">
            <a:extLst>
              <a:ext uri="{FF2B5EF4-FFF2-40B4-BE49-F238E27FC236}">
                <a16:creationId xmlns:a16="http://schemas.microsoft.com/office/drawing/2014/main" id="{E3475756-6B59-44C7-890A-03CF2B26542F}"/>
              </a:ext>
            </a:extLst>
          </p:cNvPr>
          <p:cNvSpPr/>
          <p:nvPr/>
        </p:nvSpPr>
        <p:spPr>
          <a:xfrm>
            <a:off x="8794375" y="2996008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BF3FF671-D26B-45CD-944F-0D09298133F0}"/>
              </a:ext>
            </a:extLst>
          </p:cNvPr>
          <p:cNvSpPr/>
          <p:nvPr/>
        </p:nvSpPr>
        <p:spPr>
          <a:xfrm>
            <a:off x="9880897" y="2996008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: פינות מעוגלות 30">
            <a:extLst>
              <a:ext uri="{FF2B5EF4-FFF2-40B4-BE49-F238E27FC236}">
                <a16:creationId xmlns:a16="http://schemas.microsoft.com/office/drawing/2014/main" id="{F4EF271D-1C08-4FE6-A72A-0B2F0141EBBB}"/>
              </a:ext>
            </a:extLst>
          </p:cNvPr>
          <p:cNvSpPr/>
          <p:nvPr/>
        </p:nvSpPr>
        <p:spPr>
          <a:xfrm>
            <a:off x="6610573" y="2996008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A23B3B48-2DC7-42A0-88F5-E7E7626CA79C}"/>
              </a:ext>
            </a:extLst>
          </p:cNvPr>
          <p:cNvSpPr/>
          <p:nvPr/>
        </p:nvSpPr>
        <p:spPr>
          <a:xfrm>
            <a:off x="10967419" y="2996007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8EDA5BDF-135B-4931-BA76-D64B059A7D38}"/>
              </a:ext>
            </a:extLst>
          </p:cNvPr>
          <p:cNvSpPr/>
          <p:nvPr/>
        </p:nvSpPr>
        <p:spPr>
          <a:xfrm>
            <a:off x="7377953" y="2813136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7BB24229-D368-4E15-8416-531909382476}"/>
              </a:ext>
            </a:extLst>
          </p:cNvPr>
          <p:cNvSpPr/>
          <p:nvPr/>
        </p:nvSpPr>
        <p:spPr>
          <a:xfrm>
            <a:off x="8464475" y="2813136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7DEE1DFC-812D-4B8B-AB73-01AC69BDE04E}"/>
              </a:ext>
            </a:extLst>
          </p:cNvPr>
          <p:cNvSpPr/>
          <p:nvPr/>
        </p:nvSpPr>
        <p:spPr>
          <a:xfrm>
            <a:off x="9550997" y="2813136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F46B9925-08FE-48D5-9B06-08FF94491DD3}"/>
              </a:ext>
            </a:extLst>
          </p:cNvPr>
          <p:cNvSpPr/>
          <p:nvPr/>
        </p:nvSpPr>
        <p:spPr>
          <a:xfrm>
            <a:off x="6280673" y="2813136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A0934DE8-B9DD-4F40-91F4-2FB0B13A83D5}"/>
              </a:ext>
            </a:extLst>
          </p:cNvPr>
          <p:cNvSpPr/>
          <p:nvPr/>
        </p:nvSpPr>
        <p:spPr>
          <a:xfrm>
            <a:off x="10637519" y="2813135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: פינות מעוגלות 37">
            <a:extLst>
              <a:ext uri="{FF2B5EF4-FFF2-40B4-BE49-F238E27FC236}">
                <a16:creationId xmlns:a16="http://schemas.microsoft.com/office/drawing/2014/main" id="{B81DFA47-FCAD-41BA-AB55-7F3F37E2B7D2}"/>
              </a:ext>
            </a:extLst>
          </p:cNvPr>
          <p:cNvSpPr/>
          <p:nvPr/>
        </p:nvSpPr>
        <p:spPr>
          <a:xfrm>
            <a:off x="7746812" y="2619491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: פינות מעוגלות 38">
            <a:extLst>
              <a:ext uri="{FF2B5EF4-FFF2-40B4-BE49-F238E27FC236}">
                <a16:creationId xmlns:a16="http://schemas.microsoft.com/office/drawing/2014/main" id="{36D26BD3-4D01-49C5-8A56-126A3026B077}"/>
              </a:ext>
            </a:extLst>
          </p:cNvPr>
          <p:cNvSpPr/>
          <p:nvPr/>
        </p:nvSpPr>
        <p:spPr>
          <a:xfrm>
            <a:off x="8833334" y="2619491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: פינות מעוגלות 39">
            <a:extLst>
              <a:ext uri="{FF2B5EF4-FFF2-40B4-BE49-F238E27FC236}">
                <a16:creationId xmlns:a16="http://schemas.microsoft.com/office/drawing/2014/main" id="{30D354FE-336E-47B1-A730-8E426152856E}"/>
              </a:ext>
            </a:extLst>
          </p:cNvPr>
          <p:cNvSpPr/>
          <p:nvPr/>
        </p:nvSpPr>
        <p:spPr>
          <a:xfrm>
            <a:off x="9919856" y="2619491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AD832656-56A2-4BDA-A376-A0D5F3B7F870}"/>
              </a:ext>
            </a:extLst>
          </p:cNvPr>
          <p:cNvSpPr/>
          <p:nvPr/>
        </p:nvSpPr>
        <p:spPr>
          <a:xfrm>
            <a:off x="6649532" y="2619491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55111333-0C7A-4484-AA2D-2E3B0065940B}"/>
              </a:ext>
            </a:extLst>
          </p:cNvPr>
          <p:cNvSpPr/>
          <p:nvPr/>
        </p:nvSpPr>
        <p:spPr>
          <a:xfrm>
            <a:off x="11006378" y="2619490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: פינות מעוגלות 42">
            <a:extLst>
              <a:ext uri="{FF2B5EF4-FFF2-40B4-BE49-F238E27FC236}">
                <a16:creationId xmlns:a16="http://schemas.microsoft.com/office/drawing/2014/main" id="{6ACD1BFF-782D-44E8-BA3F-28A14BB08BA1}"/>
              </a:ext>
            </a:extLst>
          </p:cNvPr>
          <p:cNvSpPr/>
          <p:nvPr/>
        </p:nvSpPr>
        <p:spPr>
          <a:xfrm>
            <a:off x="7390504" y="2438399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69877BBB-084B-4894-AB3B-2466B285914A}"/>
              </a:ext>
            </a:extLst>
          </p:cNvPr>
          <p:cNvSpPr/>
          <p:nvPr/>
        </p:nvSpPr>
        <p:spPr>
          <a:xfrm>
            <a:off x="8477026" y="2438399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: פינות מעוגלות 44">
            <a:extLst>
              <a:ext uri="{FF2B5EF4-FFF2-40B4-BE49-F238E27FC236}">
                <a16:creationId xmlns:a16="http://schemas.microsoft.com/office/drawing/2014/main" id="{8AEF5D80-B4D9-4128-861D-77DBAA4BE2EA}"/>
              </a:ext>
            </a:extLst>
          </p:cNvPr>
          <p:cNvSpPr/>
          <p:nvPr/>
        </p:nvSpPr>
        <p:spPr>
          <a:xfrm>
            <a:off x="9563548" y="2438399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מלבן: פינות מעוגלות 45">
            <a:extLst>
              <a:ext uri="{FF2B5EF4-FFF2-40B4-BE49-F238E27FC236}">
                <a16:creationId xmlns:a16="http://schemas.microsoft.com/office/drawing/2014/main" id="{1D31E5FF-D0CE-44BE-8B52-05ADFA1CF61A}"/>
              </a:ext>
            </a:extLst>
          </p:cNvPr>
          <p:cNvSpPr/>
          <p:nvPr/>
        </p:nvSpPr>
        <p:spPr>
          <a:xfrm>
            <a:off x="6293224" y="2438399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: פינות מעוגלות 46">
            <a:extLst>
              <a:ext uri="{FF2B5EF4-FFF2-40B4-BE49-F238E27FC236}">
                <a16:creationId xmlns:a16="http://schemas.microsoft.com/office/drawing/2014/main" id="{265C8659-D187-480E-9ECD-BC28B3DDF2B7}"/>
              </a:ext>
            </a:extLst>
          </p:cNvPr>
          <p:cNvSpPr/>
          <p:nvPr/>
        </p:nvSpPr>
        <p:spPr>
          <a:xfrm>
            <a:off x="10650070" y="2438398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13C2C980-51CD-45CF-A6E8-277FEC5035C9}"/>
              </a:ext>
            </a:extLst>
          </p:cNvPr>
          <p:cNvSpPr/>
          <p:nvPr/>
        </p:nvSpPr>
        <p:spPr>
          <a:xfrm>
            <a:off x="1592374" y="5043556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321E674F-446A-449C-B314-35676522C7BB}"/>
              </a:ext>
            </a:extLst>
          </p:cNvPr>
          <p:cNvSpPr/>
          <p:nvPr/>
        </p:nvSpPr>
        <p:spPr>
          <a:xfrm>
            <a:off x="2678896" y="5043556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2212235D-B2A6-4661-98BE-26D00753DC7A}"/>
              </a:ext>
            </a:extLst>
          </p:cNvPr>
          <p:cNvSpPr/>
          <p:nvPr/>
        </p:nvSpPr>
        <p:spPr>
          <a:xfrm>
            <a:off x="3765418" y="5043556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: פינות מעוגלות 51">
            <a:extLst>
              <a:ext uri="{FF2B5EF4-FFF2-40B4-BE49-F238E27FC236}">
                <a16:creationId xmlns:a16="http://schemas.microsoft.com/office/drawing/2014/main" id="{E2520D61-08E4-4F40-8773-E0B0E08A51A6}"/>
              </a:ext>
            </a:extLst>
          </p:cNvPr>
          <p:cNvSpPr/>
          <p:nvPr/>
        </p:nvSpPr>
        <p:spPr>
          <a:xfrm>
            <a:off x="2035232" y="4371206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: פינות מעוגלות 52">
            <a:extLst>
              <a:ext uri="{FF2B5EF4-FFF2-40B4-BE49-F238E27FC236}">
                <a16:creationId xmlns:a16="http://schemas.microsoft.com/office/drawing/2014/main" id="{61296C18-2C26-4D6D-A5FA-F5496840DE50}"/>
              </a:ext>
            </a:extLst>
          </p:cNvPr>
          <p:cNvSpPr/>
          <p:nvPr/>
        </p:nvSpPr>
        <p:spPr>
          <a:xfrm>
            <a:off x="3121754" y="4371206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E5DCE780-5C01-4CEE-A883-E8B76E234FD6}"/>
              </a:ext>
            </a:extLst>
          </p:cNvPr>
          <p:cNvSpPr/>
          <p:nvPr/>
        </p:nvSpPr>
        <p:spPr>
          <a:xfrm>
            <a:off x="4208276" y="4371206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F35866EA-8BC1-45E7-A953-99CEF90A467C}"/>
              </a:ext>
            </a:extLst>
          </p:cNvPr>
          <p:cNvSpPr/>
          <p:nvPr/>
        </p:nvSpPr>
        <p:spPr>
          <a:xfrm>
            <a:off x="951204" y="4371206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: פינות מעוגלות 55">
            <a:extLst>
              <a:ext uri="{FF2B5EF4-FFF2-40B4-BE49-F238E27FC236}">
                <a16:creationId xmlns:a16="http://schemas.microsoft.com/office/drawing/2014/main" id="{C1A8C4E8-074B-4940-970B-85B5F2431A3A}"/>
              </a:ext>
            </a:extLst>
          </p:cNvPr>
          <p:cNvSpPr/>
          <p:nvPr/>
        </p:nvSpPr>
        <p:spPr>
          <a:xfrm>
            <a:off x="4851940" y="5043555"/>
            <a:ext cx="1002255" cy="623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CF5C0A79-5E52-4DBC-9863-8E5BBA1FBB69}"/>
              </a:ext>
            </a:extLst>
          </p:cNvPr>
          <p:cNvSpPr/>
          <p:nvPr/>
        </p:nvSpPr>
        <p:spPr>
          <a:xfrm>
            <a:off x="1517071" y="3862005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38D522DD-D04C-45FB-869A-7A22B72AE146}"/>
              </a:ext>
            </a:extLst>
          </p:cNvPr>
          <p:cNvSpPr/>
          <p:nvPr/>
        </p:nvSpPr>
        <p:spPr>
          <a:xfrm>
            <a:off x="2603593" y="3862005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: פינות מעוגלות 58">
            <a:extLst>
              <a:ext uri="{FF2B5EF4-FFF2-40B4-BE49-F238E27FC236}">
                <a16:creationId xmlns:a16="http://schemas.microsoft.com/office/drawing/2014/main" id="{339EC7AC-6F81-46DC-B36C-EAAB865D7F6A}"/>
              </a:ext>
            </a:extLst>
          </p:cNvPr>
          <p:cNvSpPr/>
          <p:nvPr/>
        </p:nvSpPr>
        <p:spPr>
          <a:xfrm>
            <a:off x="3690115" y="3862005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מלבן: פינות מעוגלות 59">
            <a:extLst>
              <a:ext uri="{FF2B5EF4-FFF2-40B4-BE49-F238E27FC236}">
                <a16:creationId xmlns:a16="http://schemas.microsoft.com/office/drawing/2014/main" id="{CAB64110-4689-47E1-B3D3-0281F011C80E}"/>
              </a:ext>
            </a:extLst>
          </p:cNvPr>
          <p:cNvSpPr/>
          <p:nvPr/>
        </p:nvSpPr>
        <p:spPr>
          <a:xfrm>
            <a:off x="419791" y="3862005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מלבן: פינות מעוגלות 60">
            <a:extLst>
              <a:ext uri="{FF2B5EF4-FFF2-40B4-BE49-F238E27FC236}">
                <a16:creationId xmlns:a16="http://schemas.microsoft.com/office/drawing/2014/main" id="{857E0366-DE7A-4543-BBDB-68C2C227890B}"/>
              </a:ext>
            </a:extLst>
          </p:cNvPr>
          <p:cNvSpPr/>
          <p:nvPr/>
        </p:nvSpPr>
        <p:spPr>
          <a:xfrm>
            <a:off x="4776637" y="3862004"/>
            <a:ext cx="1002255" cy="46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: פינות מעוגלות 61">
            <a:extLst>
              <a:ext uri="{FF2B5EF4-FFF2-40B4-BE49-F238E27FC236}">
                <a16:creationId xmlns:a16="http://schemas.microsoft.com/office/drawing/2014/main" id="{019EF7C9-D814-4380-B45D-BE3229F1F35D}"/>
              </a:ext>
            </a:extLst>
          </p:cNvPr>
          <p:cNvSpPr/>
          <p:nvPr/>
        </p:nvSpPr>
        <p:spPr>
          <a:xfrm>
            <a:off x="1011461" y="3505213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מלבן: פינות מעוגלות 62">
            <a:extLst>
              <a:ext uri="{FF2B5EF4-FFF2-40B4-BE49-F238E27FC236}">
                <a16:creationId xmlns:a16="http://schemas.microsoft.com/office/drawing/2014/main" id="{3178185E-E52F-416E-B0D0-0C5D1890B781}"/>
              </a:ext>
            </a:extLst>
          </p:cNvPr>
          <p:cNvSpPr/>
          <p:nvPr/>
        </p:nvSpPr>
        <p:spPr>
          <a:xfrm>
            <a:off x="2215217" y="3513693"/>
            <a:ext cx="926308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מלבן: פינות מעוגלות 63">
            <a:extLst>
              <a:ext uri="{FF2B5EF4-FFF2-40B4-BE49-F238E27FC236}">
                <a16:creationId xmlns:a16="http://schemas.microsoft.com/office/drawing/2014/main" id="{FCCDFBCC-4A1C-4747-9426-8B151A54B22A}"/>
              </a:ext>
            </a:extLst>
          </p:cNvPr>
          <p:cNvSpPr/>
          <p:nvPr/>
        </p:nvSpPr>
        <p:spPr>
          <a:xfrm>
            <a:off x="3260452" y="3505213"/>
            <a:ext cx="926308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מלבן: פינות מעוגלות 64">
            <a:extLst>
              <a:ext uri="{FF2B5EF4-FFF2-40B4-BE49-F238E27FC236}">
                <a16:creationId xmlns:a16="http://schemas.microsoft.com/office/drawing/2014/main" id="{B05E72BE-EB88-44A8-A071-2A837F43C58B}"/>
              </a:ext>
            </a:extLst>
          </p:cNvPr>
          <p:cNvSpPr/>
          <p:nvPr/>
        </p:nvSpPr>
        <p:spPr>
          <a:xfrm>
            <a:off x="4271027" y="3505212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מלבן: פינות מעוגלות 65">
            <a:extLst>
              <a:ext uri="{FF2B5EF4-FFF2-40B4-BE49-F238E27FC236}">
                <a16:creationId xmlns:a16="http://schemas.microsoft.com/office/drawing/2014/main" id="{54299BB1-0539-435C-B2F9-479B1989BB02}"/>
              </a:ext>
            </a:extLst>
          </p:cNvPr>
          <p:cNvSpPr/>
          <p:nvPr/>
        </p:nvSpPr>
        <p:spPr>
          <a:xfrm>
            <a:off x="1359294" y="3141249"/>
            <a:ext cx="909020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: פינות מעוגלות 66">
            <a:extLst>
              <a:ext uri="{FF2B5EF4-FFF2-40B4-BE49-F238E27FC236}">
                <a16:creationId xmlns:a16="http://schemas.microsoft.com/office/drawing/2014/main" id="{93D01A36-C2E0-4741-B136-0ADF99C801EF}"/>
              </a:ext>
            </a:extLst>
          </p:cNvPr>
          <p:cNvSpPr/>
          <p:nvPr/>
        </p:nvSpPr>
        <p:spPr>
          <a:xfrm rot="20793134">
            <a:off x="2451193" y="3146855"/>
            <a:ext cx="797859" cy="3814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: פינות מעוגלות 67">
            <a:extLst>
              <a:ext uri="{FF2B5EF4-FFF2-40B4-BE49-F238E27FC236}">
                <a16:creationId xmlns:a16="http://schemas.microsoft.com/office/drawing/2014/main" id="{74DA8CB4-E56A-4FFF-A3E9-A8E3B9BD4800}"/>
              </a:ext>
            </a:extLst>
          </p:cNvPr>
          <p:cNvSpPr/>
          <p:nvPr/>
        </p:nvSpPr>
        <p:spPr>
          <a:xfrm>
            <a:off x="3439104" y="3141249"/>
            <a:ext cx="926308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: פינות מעוגלות 68">
            <a:extLst>
              <a:ext uri="{FF2B5EF4-FFF2-40B4-BE49-F238E27FC236}">
                <a16:creationId xmlns:a16="http://schemas.microsoft.com/office/drawing/2014/main" id="{E300B14A-A1BC-4396-8A6D-9BAB0114E712}"/>
              </a:ext>
            </a:extLst>
          </p:cNvPr>
          <p:cNvSpPr/>
          <p:nvPr/>
        </p:nvSpPr>
        <p:spPr>
          <a:xfrm>
            <a:off x="168779" y="3141249"/>
            <a:ext cx="1002255" cy="3155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: פינות מעוגלות 69">
            <a:extLst>
              <a:ext uri="{FF2B5EF4-FFF2-40B4-BE49-F238E27FC236}">
                <a16:creationId xmlns:a16="http://schemas.microsoft.com/office/drawing/2014/main" id="{0AA88CC9-D991-4088-AA64-342757C3EF12}"/>
              </a:ext>
            </a:extLst>
          </p:cNvPr>
          <p:cNvSpPr/>
          <p:nvPr/>
        </p:nvSpPr>
        <p:spPr>
          <a:xfrm>
            <a:off x="4525625" y="3141248"/>
            <a:ext cx="1002255" cy="3083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: פינות מעוגלות 70">
            <a:extLst>
              <a:ext uri="{FF2B5EF4-FFF2-40B4-BE49-F238E27FC236}">
                <a16:creationId xmlns:a16="http://schemas.microsoft.com/office/drawing/2014/main" id="{383E11DD-B1C4-4B8B-B400-7FDFF6871DEA}"/>
              </a:ext>
            </a:extLst>
          </p:cNvPr>
          <p:cNvSpPr/>
          <p:nvPr/>
        </p:nvSpPr>
        <p:spPr>
          <a:xfrm>
            <a:off x="1771668" y="2947605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: פינות מעוגלות 72">
            <a:extLst>
              <a:ext uri="{FF2B5EF4-FFF2-40B4-BE49-F238E27FC236}">
                <a16:creationId xmlns:a16="http://schemas.microsoft.com/office/drawing/2014/main" id="{A5A02366-6331-4A84-B68A-E996B921D202}"/>
              </a:ext>
            </a:extLst>
          </p:cNvPr>
          <p:cNvSpPr/>
          <p:nvPr/>
        </p:nvSpPr>
        <p:spPr>
          <a:xfrm>
            <a:off x="3944712" y="2947605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: פינות מעוגלות 73">
            <a:extLst>
              <a:ext uri="{FF2B5EF4-FFF2-40B4-BE49-F238E27FC236}">
                <a16:creationId xmlns:a16="http://schemas.microsoft.com/office/drawing/2014/main" id="{37519DB6-0190-435B-BEB1-BE299348ED77}"/>
              </a:ext>
            </a:extLst>
          </p:cNvPr>
          <p:cNvSpPr/>
          <p:nvPr/>
        </p:nvSpPr>
        <p:spPr>
          <a:xfrm>
            <a:off x="674388" y="2947605"/>
            <a:ext cx="1002255" cy="1667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: פינות מעוגלות 74">
            <a:extLst>
              <a:ext uri="{FF2B5EF4-FFF2-40B4-BE49-F238E27FC236}">
                <a16:creationId xmlns:a16="http://schemas.microsoft.com/office/drawing/2014/main" id="{C9AC069C-B972-4985-AEF8-CE3B8AACEC8D}"/>
              </a:ext>
            </a:extLst>
          </p:cNvPr>
          <p:cNvSpPr/>
          <p:nvPr/>
        </p:nvSpPr>
        <p:spPr>
          <a:xfrm>
            <a:off x="5031234" y="2947604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מלבן: פינות מעוגלות 76">
            <a:extLst>
              <a:ext uri="{FF2B5EF4-FFF2-40B4-BE49-F238E27FC236}">
                <a16:creationId xmlns:a16="http://schemas.microsoft.com/office/drawing/2014/main" id="{4B1EF2E1-DBF2-4FD3-99AF-30BC7F5F5AD4}"/>
              </a:ext>
            </a:extLst>
          </p:cNvPr>
          <p:cNvSpPr/>
          <p:nvPr/>
        </p:nvSpPr>
        <p:spPr>
          <a:xfrm rot="634227">
            <a:off x="2683700" y="2861555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מלבן: פינות מעוגלות 77">
            <a:extLst>
              <a:ext uri="{FF2B5EF4-FFF2-40B4-BE49-F238E27FC236}">
                <a16:creationId xmlns:a16="http://schemas.microsoft.com/office/drawing/2014/main" id="{8B6B463C-3E5D-41FF-8D4B-E032C6A69F1E}"/>
              </a:ext>
            </a:extLst>
          </p:cNvPr>
          <p:cNvSpPr/>
          <p:nvPr/>
        </p:nvSpPr>
        <p:spPr>
          <a:xfrm>
            <a:off x="3614812" y="2764733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מלבן: פינות מעוגלות 78">
            <a:extLst>
              <a:ext uri="{FF2B5EF4-FFF2-40B4-BE49-F238E27FC236}">
                <a16:creationId xmlns:a16="http://schemas.microsoft.com/office/drawing/2014/main" id="{639685C1-1838-44B3-AF13-B9DC57AC1D49}"/>
              </a:ext>
            </a:extLst>
          </p:cNvPr>
          <p:cNvSpPr/>
          <p:nvPr/>
        </p:nvSpPr>
        <p:spPr>
          <a:xfrm>
            <a:off x="344488" y="2764733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0" name="מלבן: פינות מעוגלות 79">
            <a:extLst>
              <a:ext uri="{FF2B5EF4-FFF2-40B4-BE49-F238E27FC236}">
                <a16:creationId xmlns:a16="http://schemas.microsoft.com/office/drawing/2014/main" id="{92C5BDEE-76E0-4546-BFDF-13AA651D1BF6}"/>
              </a:ext>
            </a:extLst>
          </p:cNvPr>
          <p:cNvSpPr/>
          <p:nvPr/>
        </p:nvSpPr>
        <p:spPr>
          <a:xfrm>
            <a:off x="4701334" y="2764732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מלבן: פינות מעוגלות 80">
            <a:extLst>
              <a:ext uri="{FF2B5EF4-FFF2-40B4-BE49-F238E27FC236}">
                <a16:creationId xmlns:a16="http://schemas.microsoft.com/office/drawing/2014/main" id="{70DDAF2A-CEAD-4199-BD34-1D4DFA4B99E6}"/>
              </a:ext>
            </a:extLst>
          </p:cNvPr>
          <p:cNvSpPr/>
          <p:nvPr/>
        </p:nvSpPr>
        <p:spPr>
          <a:xfrm rot="21228121">
            <a:off x="1815880" y="2654328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מלבן: פינות מעוגלות 82">
            <a:extLst>
              <a:ext uri="{FF2B5EF4-FFF2-40B4-BE49-F238E27FC236}">
                <a16:creationId xmlns:a16="http://schemas.microsoft.com/office/drawing/2014/main" id="{6FB07CD5-3A7D-4ACC-96B8-52E044F63679}"/>
              </a:ext>
            </a:extLst>
          </p:cNvPr>
          <p:cNvSpPr/>
          <p:nvPr/>
        </p:nvSpPr>
        <p:spPr>
          <a:xfrm rot="818168">
            <a:off x="4075573" y="2558090"/>
            <a:ext cx="704554" cy="971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מלבן: פינות מעוגלות 83">
            <a:extLst>
              <a:ext uri="{FF2B5EF4-FFF2-40B4-BE49-F238E27FC236}">
                <a16:creationId xmlns:a16="http://schemas.microsoft.com/office/drawing/2014/main" id="{B9A0B4EB-6563-450D-810D-746A829E9153}"/>
              </a:ext>
            </a:extLst>
          </p:cNvPr>
          <p:cNvSpPr/>
          <p:nvPr/>
        </p:nvSpPr>
        <p:spPr>
          <a:xfrm>
            <a:off x="713347" y="2571088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מלבן: פינות מעוגלות 84">
            <a:extLst>
              <a:ext uri="{FF2B5EF4-FFF2-40B4-BE49-F238E27FC236}">
                <a16:creationId xmlns:a16="http://schemas.microsoft.com/office/drawing/2014/main" id="{D1B5379D-BB02-448A-99A2-6DD632418BD1}"/>
              </a:ext>
            </a:extLst>
          </p:cNvPr>
          <p:cNvSpPr/>
          <p:nvPr/>
        </p:nvSpPr>
        <p:spPr>
          <a:xfrm>
            <a:off x="5041341" y="2563670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מלבן: פינות מעוגלות 85">
            <a:extLst>
              <a:ext uri="{FF2B5EF4-FFF2-40B4-BE49-F238E27FC236}">
                <a16:creationId xmlns:a16="http://schemas.microsoft.com/office/drawing/2014/main" id="{B8232981-4368-4995-8E1D-AB0C88F3B36B}"/>
              </a:ext>
            </a:extLst>
          </p:cNvPr>
          <p:cNvSpPr/>
          <p:nvPr/>
        </p:nvSpPr>
        <p:spPr>
          <a:xfrm rot="20916027">
            <a:off x="1512590" y="2324538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מלבן: פינות מעוגלות 86">
            <a:extLst>
              <a:ext uri="{FF2B5EF4-FFF2-40B4-BE49-F238E27FC236}">
                <a16:creationId xmlns:a16="http://schemas.microsoft.com/office/drawing/2014/main" id="{D2993FD8-5F52-48C9-8565-B59F78016494}"/>
              </a:ext>
            </a:extLst>
          </p:cNvPr>
          <p:cNvSpPr/>
          <p:nvPr/>
        </p:nvSpPr>
        <p:spPr>
          <a:xfrm rot="21325779">
            <a:off x="2540841" y="2389996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מלבן: פינות מעוגלות 87">
            <a:extLst>
              <a:ext uri="{FF2B5EF4-FFF2-40B4-BE49-F238E27FC236}">
                <a16:creationId xmlns:a16="http://schemas.microsoft.com/office/drawing/2014/main" id="{BAA1E408-EA17-4AB6-A61F-90E4CBE0416B}"/>
              </a:ext>
            </a:extLst>
          </p:cNvPr>
          <p:cNvSpPr/>
          <p:nvPr/>
        </p:nvSpPr>
        <p:spPr>
          <a:xfrm rot="808269">
            <a:off x="3598948" y="2271451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מלבן: פינות מעוגלות 88">
            <a:extLst>
              <a:ext uri="{FF2B5EF4-FFF2-40B4-BE49-F238E27FC236}">
                <a16:creationId xmlns:a16="http://schemas.microsoft.com/office/drawing/2014/main" id="{0CBAD641-AC2B-44CE-A8DC-93FDB9FFB2D5}"/>
              </a:ext>
            </a:extLst>
          </p:cNvPr>
          <p:cNvSpPr/>
          <p:nvPr/>
        </p:nvSpPr>
        <p:spPr>
          <a:xfrm>
            <a:off x="357039" y="2389996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מלבן: פינות מעוגלות 89">
            <a:extLst>
              <a:ext uri="{FF2B5EF4-FFF2-40B4-BE49-F238E27FC236}">
                <a16:creationId xmlns:a16="http://schemas.microsoft.com/office/drawing/2014/main" id="{52EA05D9-39E7-4D41-B243-06073F45F05E}"/>
              </a:ext>
            </a:extLst>
          </p:cNvPr>
          <p:cNvSpPr/>
          <p:nvPr/>
        </p:nvSpPr>
        <p:spPr>
          <a:xfrm>
            <a:off x="4713885" y="2389995"/>
            <a:ext cx="1002255" cy="138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8FA7392-20C2-4399-80DE-82DA3FA4BD43}"/>
              </a:ext>
            </a:extLst>
          </p:cNvPr>
          <p:cNvSpPr txBox="1"/>
          <p:nvPr/>
        </p:nvSpPr>
        <p:spPr>
          <a:xfrm>
            <a:off x="2154208" y="1442685"/>
            <a:ext cx="84743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Atopic dry skin                                                                                          Healthy skin</a:t>
            </a:r>
            <a:endParaRPr lang="he-IL" dirty="0"/>
          </a:p>
        </p:txBody>
      </p:sp>
      <p:sp>
        <p:nvSpPr>
          <p:cNvPr id="93" name="אליפסה 92">
            <a:extLst>
              <a:ext uri="{FF2B5EF4-FFF2-40B4-BE49-F238E27FC236}">
                <a16:creationId xmlns:a16="http://schemas.microsoft.com/office/drawing/2014/main" id="{5F432151-9104-4A35-BA37-523079113A51}"/>
              </a:ext>
            </a:extLst>
          </p:cNvPr>
          <p:cNvSpPr/>
          <p:nvPr/>
        </p:nvSpPr>
        <p:spPr>
          <a:xfrm>
            <a:off x="7301755" y="2829292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אליפסה 93">
            <a:extLst>
              <a:ext uri="{FF2B5EF4-FFF2-40B4-BE49-F238E27FC236}">
                <a16:creationId xmlns:a16="http://schemas.microsoft.com/office/drawing/2014/main" id="{59A9D012-71B6-4E16-AB03-6802ACBD1F2E}"/>
              </a:ext>
            </a:extLst>
          </p:cNvPr>
          <p:cNvSpPr/>
          <p:nvPr/>
        </p:nvSpPr>
        <p:spPr>
          <a:xfrm>
            <a:off x="7330149" y="4135589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אליפסה 94">
            <a:extLst>
              <a:ext uri="{FF2B5EF4-FFF2-40B4-BE49-F238E27FC236}">
                <a16:creationId xmlns:a16="http://schemas.microsoft.com/office/drawing/2014/main" id="{DBFA8889-A6C3-4311-BD94-41E3CA0E8C44}"/>
              </a:ext>
            </a:extLst>
          </p:cNvPr>
          <p:cNvSpPr/>
          <p:nvPr/>
        </p:nvSpPr>
        <p:spPr>
          <a:xfrm>
            <a:off x="8208873" y="3220490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אליפסה 95">
            <a:extLst>
              <a:ext uri="{FF2B5EF4-FFF2-40B4-BE49-F238E27FC236}">
                <a16:creationId xmlns:a16="http://schemas.microsoft.com/office/drawing/2014/main" id="{41D0382D-C0E0-42E7-A1E6-B6BA66447B81}"/>
              </a:ext>
            </a:extLst>
          </p:cNvPr>
          <p:cNvSpPr/>
          <p:nvPr/>
        </p:nvSpPr>
        <p:spPr>
          <a:xfrm>
            <a:off x="8729460" y="3076166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אליפסה 96">
            <a:extLst>
              <a:ext uri="{FF2B5EF4-FFF2-40B4-BE49-F238E27FC236}">
                <a16:creationId xmlns:a16="http://schemas.microsoft.com/office/drawing/2014/main" id="{1D1AB316-29E5-4797-AAFB-9C275D881220}"/>
              </a:ext>
            </a:extLst>
          </p:cNvPr>
          <p:cNvSpPr/>
          <p:nvPr/>
        </p:nvSpPr>
        <p:spPr>
          <a:xfrm>
            <a:off x="10420681" y="3144367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אליפסה 97">
            <a:extLst>
              <a:ext uri="{FF2B5EF4-FFF2-40B4-BE49-F238E27FC236}">
                <a16:creationId xmlns:a16="http://schemas.microsoft.com/office/drawing/2014/main" id="{A1762AB9-DBF9-4785-97CE-D93D3DCD885E}"/>
              </a:ext>
            </a:extLst>
          </p:cNvPr>
          <p:cNvSpPr/>
          <p:nvPr/>
        </p:nvSpPr>
        <p:spPr>
          <a:xfrm>
            <a:off x="8063755" y="3591292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אליפסה 98">
            <a:extLst>
              <a:ext uri="{FF2B5EF4-FFF2-40B4-BE49-F238E27FC236}">
                <a16:creationId xmlns:a16="http://schemas.microsoft.com/office/drawing/2014/main" id="{38D83A49-BAE0-4821-8F27-366153286A89}"/>
              </a:ext>
            </a:extLst>
          </p:cNvPr>
          <p:cNvSpPr/>
          <p:nvPr/>
        </p:nvSpPr>
        <p:spPr>
          <a:xfrm>
            <a:off x="9503484" y="2866563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אליפסה 99">
            <a:extLst>
              <a:ext uri="{FF2B5EF4-FFF2-40B4-BE49-F238E27FC236}">
                <a16:creationId xmlns:a16="http://schemas.microsoft.com/office/drawing/2014/main" id="{3A3E0F71-D906-4440-894F-544E3E014623}"/>
              </a:ext>
            </a:extLst>
          </p:cNvPr>
          <p:cNvSpPr/>
          <p:nvPr/>
        </p:nvSpPr>
        <p:spPr>
          <a:xfrm>
            <a:off x="8368555" y="3896092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אליפסה 100">
            <a:extLst>
              <a:ext uri="{FF2B5EF4-FFF2-40B4-BE49-F238E27FC236}">
                <a16:creationId xmlns:a16="http://schemas.microsoft.com/office/drawing/2014/main" id="{FC1A3D21-A7F5-4C6E-8879-28B707A6CDBF}"/>
              </a:ext>
            </a:extLst>
          </p:cNvPr>
          <p:cNvSpPr/>
          <p:nvPr/>
        </p:nvSpPr>
        <p:spPr>
          <a:xfrm>
            <a:off x="9057939" y="3501271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אליפסה 101">
            <a:extLst>
              <a:ext uri="{FF2B5EF4-FFF2-40B4-BE49-F238E27FC236}">
                <a16:creationId xmlns:a16="http://schemas.microsoft.com/office/drawing/2014/main" id="{A8EE3E69-C15A-4CCD-8F25-3B4AF51EC7F8}"/>
              </a:ext>
            </a:extLst>
          </p:cNvPr>
          <p:cNvSpPr/>
          <p:nvPr/>
        </p:nvSpPr>
        <p:spPr>
          <a:xfrm>
            <a:off x="9514898" y="3880104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אליפסה 102">
            <a:extLst>
              <a:ext uri="{FF2B5EF4-FFF2-40B4-BE49-F238E27FC236}">
                <a16:creationId xmlns:a16="http://schemas.microsoft.com/office/drawing/2014/main" id="{F9B0B3D0-EF40-45C0-9AB8-1CA0DEF2584D}"/>
              </a:ext>
            </a:extLst>
          </p:cNvPr>
          <p:cNvSpPr/>
          <p:nvPr/>
        </p:nvSpPr>
        <p:spPr>
          <a:xfrm>
            <a:off x="9291021" y="3144367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4" name="אליפסה 103">
            <a:extLst>
              <a:ext uri="{FF2B5EF4-FFF2-40B4-BE49-F238E27FC236}">
                <a16:creationId xmlns:a16="http://schemas.microsoft.com/office/drawing/2014/main" id="{6BFBA9AF-6030-43F1-B8C6-9343A61E9A4D}"/>
              </a:ext>
            </a:extLst>
          </p:cNvPr>
          <p:cNvSpPr/>
          <p:nvPr/>
        </p:nvSpPr>
        <p:spPr>
          <a:xfrm>
            <a:off x="7119725" y="3149053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אליפסה 104">
            <a:extLst>
              <a:ext uri="{FF2B5EF4-FFF2-40B4-BE49-F238E27FC236}">
                <a16:creationId xmlns:a16="http://schemas.microsoft.com/office/drawing/2014/main" id="{615EA391-A85E-4F68-B3FA-B344D8BDC845}"/>
              </a:ext>
            </a:extLst>
          </p:cNvPr>
          <p:cNvSpPr/>
          <p:nvPr/>
        </p:nvSpPr>
        <p:spPr>
          <a:xfrm>
            <a:off x="7174094" y="3433856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אליפסה 105">
            <a:extLst>
              <a:ext uri="{FF2B5EF4-FFF2-40B4-BE49-F238E27FC236}">
                <a16:creationId xmlns:a16="http://schemas.microsoft.com/office/drawing/2014/main" id="{E168274C-8387-41D9-B437-E0572C2B9290}"/>
              </a:ext>
            </a:extLst>
          </p:cNvPr>
          <p:cNvSpPr/>
          <p:nvPr/>
        </p:nvSpPr>
        <p:spPr>
          <a:xfrm>
            <a:off x="7911355" y="3438892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7" name="אליפסה 106">
            <a:extLst>
              <a:ext uri="{FF2B5EF4-FFF2-40B4-BE49-F238E27FC236}">
                <a16:creationId xmlns:a16="http://schemas.microsoft.com/office/drawing/2014/main" id="{95057A75-C4E3-4197-86DA-BDD83F5F7764}"/>
              </a:ext>
            </a:extLst>
          </p:cNvPr>
          <p:cNvSpPr/>
          <p:nvPr/>
        </p:nvSpPr>
        <p:spPr>
          <a:xfrm>
            <a:off x="8063755" y="3591292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אליפסה 107">
            <a:extLst>
              <a:ext uri="{FF2B5EF4-FFF2-40B4-BE49-F238E27FC236}">
                <a16:creationId xmlns:a16="http://schemas.microsoft.com/office/drawing/2014/main" id="{9F38EBDD-15E2-48AC-9E61-C4B06A99B358}"/>
              </a:ext>
            </a:extLst>
          </p:cNvPr>
          <p:cNvSpPr/>
          <p:nvPr/>
        </p:nvSpPr>
        <p:spPr>
          <a:xfrm>
            <a:off x="3784091" y="2986774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אליפסה 108">
            <a:extLst>
              <a:ext uri="{FF2B5EF4-FFF2-40B4-BE49-F238E27FC236}">
                <a16:creationId xmlns:a16="http://schemas.microsoft.com/office/drawing/2014/main" id="{904D0FCF-6F34-45AD-9B6D-836D68D57BF2}"/>
              </a:ext>
            </a:extLst>
          </p:cNvPr>
          <p:cNvSpPr/>
          <p:nvPr/>
        </p:nvSpPr>
        <p:spPr>
          <a:xfrm>
            <a:off x="4879668" y="2613571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אליפסה 109">
            <a:extLst>
              <a:ext uri="{FF2B5EF4-FFF2-40B4-BE49-F238E27FC236}">
                <a16:creationId xmlns:a16="http://schemas.microsoft.com/office/drawing/2014/main" id="{C92A5ADB-2E05-41CC-86F0-61C5C3ADC5CF}"/>
              </a:ext>
            </a:extLst>
          </p:cNvPr>
          <p:cNvSpPr/>
          <p:nvPr/>
        </p:nvSpPr>
        <p:spPr>
          <a:xfrm>
            <a:off x="4838890" y="2595026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אליפסה 110">
            <a:extLst>
              <a:ext uri="{FF2B5EF4-FFF2-40B4-BE49-F238E27FC236}">
                <a16:creationId xmlns:a16="http://schemas.microsoft.com/office/drawing/2014/main" id="{A3CB991E-E110-4AA7-BF44-F4E14D83A816}"/>
              </a:ext>
            </a:extLst>
          </p:cNvPr>
          <p:cNvSpPr/>
          <p:nvPr/>
        </p:nvSpPr>
        <p:spPr>
          <a:xfrm>
            <a:off x="2530084" y="4172596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אליפסה 111">
            <a:extLst>
              <a:ext uri="{FF2B5EF4-FFF2-40B4-BE49-F238E27FC236}">
                <a16:creationId xmlns:a16="http://schemas.microsoft.com/office/drawing/2014/main" id="{2395DBC3-010C-408B-9B8D-C316BABC7326}"/>
              </a:ext>
            </a:extLst>
          </p:cNvPr>
          <p:cNvSpPr/>
          <p:nvPr/>
        </p:nvSpPr>
        <p:spPr>
          <a:xfrm>
            <a:off x="1698677" y="3069274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3" name="אליפסה 112">
            <a:extLst>
              <a:ext uri="{FF2B5EF4-FFF2-40B4-BE49-F238E27FC236}">
                <a16:creationId xmlns:a16="http://schemas.microsoft.com/office/drawing/2014/main" id="{F31BB437-56C5-4E74-B3EA-7B8022272083}"/>
              </a:ext>
            </a:extLst>
          </p:cNvPr>
          <p:cNvSpPr/>
          <p:nvPr/>
        </p:nvSpPr>
        <p:spPr>
          <a:xfrm>
            <a:off x="2323696" y="3377739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4" name="אליפסה 113">
            <a:extLst>
              <a:ext uri="{FF2B5EF4-FFF2-40B4-BE49-F238E27FC236}">
                <a16:creationId xmlns:a16="http://schemas.microsoft.com/office/drawing/2014/main" id="{53EA6F37-1127-4505-AB5B-6014B731B7EA}"/>
              </a:ext>
            </a:extLst>
          </p:cNvPr>
          <p:cNvSpPr/>
          <p:nvPr/>
        </p:nvSpPr>
        <p:spPr>
          <a:xfrm>
            <a:off x="3318082" y="3329161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5" name="אליפסה 114">
            <a:extLst>
              <a:ext uri="{FF2B5EF4-FFF2-40B4-BE49-F238E27FC236}">
                <a16:creationId xmlns:a16="http://schemas.microsoft.com/office/drawing/2014/main" id="{0790E791-A67F-4CBA-9E77-BBFD0118222B}"/>
              </a:ext>
            </a:extLst>
          </p:cNvPr>
          <p:cNvSpPr/>
          <p:nvPr/>
        </p:nvSpPr>
        <p:spPr>
          <a:xfrm>
            <a:off x="4125855" y="4344658"/>
            <a:ext cx="73509" cy="74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7" name="תמונה 116">
            <a:extLst>
              <a:ext uri="{FF2B5EF4-FFF2-40B4-BE49-F238E27FC236}">
                <a16:creationId xmlns:a16="http://schemas.microsoft.com/office/drawing/2014/main" id="{578E386A-4DC4-4461-89D8-BF9600EBB7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465" b="93838" l="38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3" t="60843" r="37528" b="4408"/>
          <a:stretch/>
        </p:blipFill>
        <p:spPr>
          <a:xfrm>
            <a:off x="7659269" y="-383617"/>
            <a:ext cx="404486" cy="449827"/>
          </a:xfrm>
          <a:prstGeom prst="ellipse">
            <a:avLst/>
          </a:prstGeom>
        </p:spPr>
      </p:pic>
      <p:pic>
        <p:nvPicPr>
          <p:cNvPr id="118" name="תמונה 117">
            <a:extLst>
              <a:ext uri="{FF2B5EF4-FFF2-40B4-BE49-F238E27FC236}">
                <a16:creationId xmlns:a16="http://schemas.microsoft.com/office/drawing/2014/main" id="{E5490550-7762-4511-A4C5-519BDDD7F9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465" b="93838" l="38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3" t="60843" r="37528" b="4408"/>
          <a:stretch/>
        </p:blipFill>
        <p:spPr>
          <a:xfrm>
            <a:off x="10046315" y="-331873"/>
            <a:ext cx="300602" cy="334298"/>
          </a:xfrm>
          <a:prstGeom prst="ellipse">
            <a:avLst/>
          </a:prstGeom>
        </p:spPr>
      </p:pic>
      <p:pic>
        <p:nvPicPr>
          <p:cNvPr id="119" name="תמונה 118">
            <a:extLst>
              <a:ext uri="{FF2B5EF4-FFF2-40B4-BE49-F238E27FC236}">
                <a16:creationId xmlns:a16="http://schemas.microsoft.com/office/drawing/2014/main" id="{2F5D681D-E708-4198-8212-7BD949FDD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465" b="93838" l="38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3" t="60843" r="37528" b="4408"/>
          <a:stretch/>
        </p:blipFill>
        <p:spPr>
          <a:xfrm>
            <a:off x="6180994" y="-497973"/>
            <a:ext cx="404486" cy="449827"/>
          </a:xfrm>
          <a:prstGeom prst="ellipse">
            <a:avLst/>
          </a:prstGeom>
        </p:spPr>
      </p:pic>
      <p:pic>
        <p:nvPicPr>
          <p:cNvPr id="120" name="תמונה 119">
            <a:extLst>
              <a:ext uri="{FF2B5EF4-FFF2-40B4-BE49-F238E27FC236}">
                <a16:creationId xmlns:a16="http://schemas.microsoft.com/office/drawing/2014/main" id="{CCE825E2-74CB-4C19-BA78-39E5DB9BD4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465" b="93838" l="38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3" t="60843" r="37528" b="4408"/>
          <a:stretch/>
        </p:blipFill>
        <p:spPr>
          <a:xfrm>
            <a:off x="9260624" y="-533084"/>
            <a:ext cx="479351" cy="533084"/>
          </a:xfrm>
          <a:prstGeom prst="ellipse">
            <a:avLst/>
          </a:prstGeom>
        </p:spPr>
      </p:pic>
      <p:pic>
        <p:nvPicPr>
          <p:cNvPr id="122" name="תמונה 121">
            <a:extLst>
              <a:ext uri="{FF2B5EF4-FFF2-40B4-BE49-F238E27FC236}">
                <a16:creationId xmlns:a16="http://schemas.microsoft.com/office/drawing/2014/main" id="{F864EC59-38F0-45DF-9A86-7A39FC221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465" b="93838" l="38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3" t="60843" r="37528" b="4408"/>
          <a:stretch/>
        </p:blipFill>
        <p:spPr>
          <a:xfrm>
            <a:off x="2436566" y="-383617"/>
            <a:ext cx="337357" cy="375173"/>
          </a:xfrm>
          <a:prstGeom prst="ellipse">
            <a:avLst/>
          </a:prstGeom>
        </p:spPr>
      </p:pic>
      <p:pic>
        <p:nvPicPr>
          <p:cNvPr id="124" name="תמונה 123">
            <a:extLst>
              <a:ext uri="{FF2B5EF4-FFF2-40B4-BE49-F238E27FC236}">
                <a16:creationId xmlns:a16="http://schemas.microsoft.com/office/drawing/2014/main" id="{4113C3FB-6594-4C88-87F8-FBBCD4B71B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465" b="93838" l="38000" r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3" t="60843" r="37528" b="4408"/>
          <a:stretch/>
        </p:blipFill>
        <p:spPr>
          <a:xfrm>
            <a:off x="4164008" y="-343274"/>
            <a:ext cx="300602" cy="334298"/>
          </a:xfrm>
          <a:prstGeom prst="ellipse">
            <a:avLst/>
          </a:prstGeom>
        </p:spPr>
      </p:pic>
      <p:pic>
        <p:nvPicPr>
          <p:cNvPr id="126" name="תמונה 125">
            <a:extLst>
              <a:ext uri="{FF2B5EF4-FFF2-40B4-BE49-F238E27FC236}">
                <a16:creationId xmlns:a16="http://schemas.microsoft.com/office/drawing/2014/main" id="{DFE51EA3-2405-41FD-BB80-13D05BC39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100" y1="38519" x2="57100" y2="38519"/>
                        <a14:foregroundMark x1="57100" y1="38519" x2="57100" y2="38519"/>
                        <a14:foregroundMark x1="46700" y1="49259" x2="46700" y2="49259"/>
                        <a14:foregroundMark x1="46700" y1="49259" x2="46700" y2="4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69" y="-462214"/>
            <a:ext cx="550907" cy="594980"/>
          </a:xfrm>
          <a:prstGeom prst="rect">
            <a:avLst/>
          </a:prstGeom>
        </p:spPr>
      </p:pic>
      <p:sp>
        <p:nvSpPr>
          <p:cNvPr id="129" name="אליפסה 128">
            <a:extLst>
              <a:ext uri="{FF2B5EF4-FFF2-40B4-BE49-F238E27FC236}">
                <a16:creationId xmlns:a16="http://schemas.microsoft.com/office/drawing/2014/main" id="{AA6325BF-E0AA-4FAC-AAAD-615B516610A0}"/>
              </a:ext>
            </a:extLst>
          </p:cNvPr>
          <p:cNvSpPr/>
          <p:nvPr/>
        </p:nvSpPr>
        <p:spPr>
          <a:xfrm>
            <a:off x="3250028" y="3652801"/>
            <a:ext cx="741330" cy="694204"/>
          </a:xfrm>
          <a:prstGeom prst="ellipse">
            <a:avLst/>
          </a:prstGeom>
          <a:gradFill flip="none" rotWithShape="1">
            <a:gsLst>
              <a:gs pos="71000">
                <a:srgbClr val="FF0000"/>
              </a:gs>
              <a:gs pos="0">
                <a:srgbClr val="FF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0" name="אליפסה 129">
            <a:extLst>
              <a:ext uri="{FF2B5EF4-FFF2-40B4-BE49-F238E27FC236}">
                <a16:creationId xmlns:a16="http://schemas.microsoft.com/office/drawing/2014/main" id="{EC2A983B-20BA-44A3-A0F0-ACB041BBAD79}"/>
              </a:ext>
            </a:extLst>
          </p:cNvPr>
          <p:cNvSpPr/>
          <p:nvPr/>
        </p:nvSpPr>
        <p:spPr>
          <a:xfrm>
            <a:off x="2170421" y="3614180"/>
            <a:ext cx="741330" cy="694204"/>
          </a:xfrm>
          <a:prstGeom prst="ellipse">
            <a:avLst/>
          </a:prstGeom>
          <a:gradFill flip="none" rotWithShape="1">
            <a:gsLst>
              <a:gs pos="71000">
                <a:srgbClr val="FF0000"/>
              </a:gs>
              <a:gs pos="0">
                <a:srgbClr val="FF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8" name="תמונה 127">
            <a:extLst>
              <a:ext uri="{FF2B5EF4-FFF2-40B4-BE49-F238E27FC236}">
                <a16:creationId xmlns:a16="http://schemas.microsoft.com/office/drawing/2014/main" id="{12500EAE-4BFF-42B2-9325-C2A8764BCF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111" y1="44889" x2="35111" y2="44889"/>
                        <a14:foregroundMark x1="30222" y1="52222" x2="30222" y2="52222"/>
                        <a14:foregroundMark x1="25778" y1="58667" x2="25778" y2="58667"/>
                        <a14:foregroundMark x1="39556" y1="48000" x2="39556" y2="48000"/>
                        <a14:foregroundMark x1="43556" y1="51111" x2="43556" y2="51111"/>
                        <a14:foregroundMark x1="48000" y1="55333" x2="48000" y2="55333"/>
                        <a14:foregroundMark x1="54889" y1="53111" x2="54889" y2="53111"/>
                        <a14:foregroundMark x1="59778" y1="49556" x2="59778" y2="49556"/>
                        <a14:foregroundMark x1="65556" y1="50444" x2="65556" y2="50444"/>
                        <a14:foregroundMark x1="63111" y1="56667" x2="63111" y2="56667"/>
                        <a14:foregroundMark x1="57333" y1="60444" x2="57333" y2="60444"/>
                        <a14:foregroundMark x1="54444" y1="65333" x2="54444" y2="65333"/>
                        <a14:foregroundMark x1="51333" y1="70889" x2="51333" y2="70889"/>
                        <a14:foregroundMark x1="72667" y1="50667" x2="72667" y2="50667"/>
                        <a14:foregroundMark x1="75333" y1="54000" x2="75333" y2="54000"/>
                        <a14:foregroundMark x1="74444" y1="58667" x2="74444" y2="58667"/>
                        <a14:foregroundMark x1="43333" y1="61333" x2="43333" y2="61333"/>
                        <a14:foregroundMark x1="40444" y1="70222" x2="40444" y2="70222"/>
                        <a14:foregroundMark x1="43333" y1="55778" x2="43333" y2="55778"/>
                        <a14:foregroundMark x1="33111" y1="54667" x2="33111" y2="5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99" y="-643609"/>
            <a:ext cx="754133" cy="754133"/>
          </a:xfrm>
          <a:prstGeom prst="rect">
            <a:avLst/>
          </a:prstGeom>
        </p:spPr>
      </p:pic>
      <p:sp>
        <p:nvSpPr>
          <p:cNvPr id="131" name="אליפסה 130">
            <a:extLst>
              <a:ext uri="{FF2B5EF4-FFF2-40B4-BE49-F238E27FC236}">
                <a16:creationId xmlns:a16="http://schemas.microsoft.com/office/drawing/2014/main" id="{93A81E17-49B6-4216-A155-BC44F069DF03}"/>
              </a:ext>
            </a:extLst>
          </p:cNvPr>
          <p:cNvSpPr/>
          <p:nvPr/>
        </p:nvSpPr>
        <p:spPr>
          <a:xfrm>
            <a:off x="442036" y="3522075"/>
            <a:ext cx="741330" cy="694204"/>
          </a:xfrm>
          <a:prstGeom prst="ellipse">
            <a:avLst/>
          </a:prstGeom>
          <a:gradFill flip="none" rotWithShape="1">
            <a:gsLst>
              <a:gs pos="71000">
                <a:srgbClr val="FF0000"/>
              </a:gs>
              <a:gs pos="0">
                <a:srgbClr val="FF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2" name="אליפסה 131">
            <a:extLst>
              <a:ext uri="{FF2B5EF4-FFF2-40B4-BE49-F238E27FC236}">
                <a16:creationId xmlns:a16="http://schemas.microsoft.com/office/drawing/2014/main" id="{B967523C-42C7-4921-BD47-950A11F42622}"/>
              </a:ext>
            </a:extLst>
          </p:cNvPr>
          <p:cNvSpPr/>
          <p:nvPr/>
        </p:nvSpPr>
        <p:spPr>
          <a:xfrm>
            <a:off x="3841320" y="3417057"/>
            <a:ext cx="741330" cy="694204"/>
          </a:xfrm>
          <a:prstGeom prst="ellipse">
            <a:avLst/>
          </a:prstGeom>
          <a:gradFill flip="none" rotWithShape="1">
            <a:gsLst>
              <a:gs pos="71000">
                <a:srgbClr val="FF0000"/>
              </a:gs>
              <a:gs pos="0">
                <a:srgbClr val="FF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1" name="כותרת 1">
            <a:extLst>
              <a:ext uri="{FF2B5EF4-FFF2-40B4-BE49-F238E27FC236}">
                <a16:creationId xmlns:a16="http://schemas.microsoft.com/office/drawing/2014/main" id="{D52A9997-6D87-4DC5-9901-DBE2B800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5" y="107046"/>
            <a:ext cx="10517537" cy="1752599"/>
          </a:xfrm>
        </p:spPr>
        <p:txBody>
          <a:bodyPr/>
          <a:lstStyle/>
          <a:p>
            <a:pPr rtl="0"/>
            <a:r>
              <a:rPr lang="en-US" dirty="0">
                <a:sym typeface="Wingdings 3" panose="05040102010807070707" pitchFamily="18" charset="2"/>
              </a:rPr>
              <a:t> Defect skin barrier</a:t>
            </a:r>
            <a:r>
              <a:rPr lang="en-US" dirty="0"/>
              <a:t> </a:t>
            </a:r>
            <a:br>
              <a:rPr lang="en-US" dirty="0"/>
            </a:br>
            <a:endParaRPr lang="he-IL" dirty="0"/>
          </a:p>
        </p:txBody>
      </p:sp>
      <p:pic>
        <p:nvPicPr>
          <p:cNvPr id="123" name="תמונה 1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70" y="4734005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347 L -0.00247 -0.00347 C -0.0125 -0.00787 -0.00651 -0.00555 -0.01406 -0.00764 C -0.01523 -0.0081 -0.01653 -0.0081 -0.01771 -0.00879 C -0.01888 -0.00926 -0.02135 -0.01088 -0.02135 -0.01088 C -0.022 -0.01435 -0.02252 -0.01852 -0.0237 -0.02153 C -0.02409 -0.02245 -0.02461 -0.02291 -0.025 -0.02384 C -0.02539 -0.02477 -0.02578 -0.02592 -0.02617 -0.02708 L -0.02734 -0.03356 C -0.0276 -0.03449 -0.02747 -0.03588 -0.02799 -0.0368 C -0.03086 -0.0419 -0.02734 -0.03518 -0.03047 -0.04213 C -0.03073 -0.04282 -0.03125 -0.04352 -0.03164 -0.04421 C -0.03242 -0.04815 -0.03281 -0.04884 -0.03164 -0.05393 C -0.03086 -0.05741 -0.02943 -0.06088 -0.02734 -0.0625 C -0.02656 -0.06319 -0.02578 -0.06319 -0.025 -0.06366 C -0.0237 -0.06412 -0.02252 -0.06504 -0.02135 -0.06574 C -0.0207 -0.0662 -0.02005 -0.0662 -0.01953 -0.0669 C -0.01719 -0.06967 -0.01836 -0.06852 -0.01588 -0.07014 C -0.01367 -0.07407 -0.01497 -0.07129 -0.01224 -0.0787 L -0.01107 -0.08194 C -0.01002 -0.08703 -0.00885 -0.09028 -0.01042 -0.09583 C -0.0112 -0.09838 -0.01328 -0.0993 -0.01471 -0.10023 C -0.0151 -0.10092 -0.01536 -0.10185 -0.01588 -0.10231 C -0.01653 -0.10301 -0.01966 -0.10416 -0.02005 -0.1044 C -0.02057 -0.10509 -0.02083 -0.10625 -0.02135 -0.10671 C -0.022 -0.10717 -0.02292 -0.10717 -0.0237 -0.10764 C -0.02435 -0.1081 -0.025 -0.10833 -0.02552 -0.10879 C -0.02825 -0.11366 -0.02487 -0.10764 -0.02917 -0.11412 C -0.02969 -0.11481 -0.02995 -0.11551 -0.03047 -0.1162 C -0.02943 -0.11898 -0.02864 -0.1206 -0.02799 -0.12384 C -0.02773 -0.12523 -0.02773 -0.12685 -0.02734 -0.12801 C -0.02669 -0.13102 -0.025 -0.1368 -0.025 -0.1368 C -0.02357 -0.14861 -0.02526 -0.13611 -0.02318 -0.14629 C -0.02278 -0.14768 -0.02292 -0.1493 -0.02252 -0.15069 C -0.02226 -0.15185 -0.02161 -0.15278 -0.02135 -0.15393 C -0.02109 -0.15486 -0.02096 -0.15602 -0.0207 -0.15717 C -0.02031 -0.15856 -0.01979 -0.15995 -0.01953 -0.16134 C -0.01901 -0.16366 -0.01875 -0.16574 -0.01823 -0.16782 C -0.0181 -0.16898 -0.0181 -0.17014 -0.01771 -0.17106 L -0.01653 -0.1743 C -0.0151 -0.18842 -0.01693 -0.17315 -0.01406 -0.18727 C -0.01367 -0.18912 -0.01302 -0.19768 -0.01289 -0.19907 C -0.0125 -0.20139 -0.01198 -0.20347 -0.01159 -0.20555 C -0.01133 -0.20741 -0.01133 -0.20926 -0.01107 -0.21088 C -0.01055 -0.21412 -0.00924 -0.2206 -0.00924 -0.2206 C -0.00898 -0.22338 -0.00833 -0.23171 -0.00794 -0.23449 C -0.00768 -0.2375 -0.00716 -0.24028 -0.00677 -0.24328 C -0.00651 -0.24491 -0.00638 -0.24676 -0.00612 -0.24861 C -0.00599 -0.29236 -0.00612 -0.33611 -0.0056 -0.37986 C -0.00547 -0.38333 -0.00469 -0.3868 -0.0043 -0.39051 L -0.00377 -0.39815 C -0.0039 -0.40995 -0.00403 -0.42176 -0.0043 -0.43356 C -0.00443 -0.43565 -0.00469 -0.43796 -0.00495 -0.44004 C -0.00534 -0.44328 -0.00586 -0.44699 -0.00612 -0.45046 C -0.00625 -0.45231 -0.00612 -0.45416 -0.00612 -0.45602 L -0.00612 -0.44953 " pathEditMode="relative" ptsTypes="AAAAAAAAAAAAAAAAAAAAAAAAAAAAAAAAAAAAAAAAAAAAAAAAAAAAAAAA">
                                      <p:cBhvr>
                                        <p:cTn id="6" dur="3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0486 L -0.00404 -0.00486 C -0.00638 -0.00648 -0.00847 -0.00787 -0.01081 -0.00926 C -0.01198 -0.00995 -0.01498 -0.01111 -0.01615 -0.01134 C -0.02058 -0.01921 -0.01316 -0.00671 -0.0198 -0.01458 C -0.02097 -0.01597 -0.02188 -0.01828 -0.02279 -0.02013 C -0.02396 -0.02199 -0.02448 -0.02268 -0.02527 -0.02546 C -0.02553 -0.02638 -0.02566 -0.02754 -0.02579 -0.0287 C -0.02553 -0.03333 -0.02592 -0.03958 -0.02409 -0.04375 C -0.02357 -0.04467 -0.02279 -0.04513 -0.02227 -0.04583 C -0.02188 -0.04791 -0.02162 -0.05046 -0.02097 -0.05231 C -0.02045 -0.05416 -0.01967 -0.05578 -0.01915 -0.05763 C -0.01849 -0.06088 -0.01784 -0.06412 -0.01745 -0.06736 C -0.01719 -0.06875 -0.01706 -0.07037 -0.0168 -0.07176 C -0.01641 -0.07314 -0.01589 -0.07453 -0.01563 -0.07592 C -0.01524 -0.07731 -0.01524 -0.07893 -0.01498 -0.08032 C -0.01472 -0.08171 -0.01407 -0.0831 -0.01381 -0.08449 C -0.0125 -0.09097 -0.01277 -0.09143 -0.01198 -0.09745 C -0.01159 -0.10023 -0.0112 -0.10324 -0.01081 -0.10601 C -0.00951 -0.1243 -0.00886 -0.12592 -0.01016 -0.14583 C -0.01029 -0.14745 -0.01094 -0.14861 -0.01133 -0.15023 C -0.01185 -0.15185 -0.01224 -0.1537 -0.0125 -0.15555 C -0.01277 -0.15694 -0.0129 -0.15833 -0.01316 -0.15995 C -0.01355 -0.16226 -0.01394 -0.16481 -0.01433 -0.16736 C -0.01511 -0.17176 -0.0168 -0.18032 -0.0168 -0.18032 C -0.01836 -0.19976 -0.01628 -0.17777 -0.01862 -0.19328 C -0.01888 -0.19537 -0.01902 -0.19745 -0.01915 -0.19953 C -0.01941 -0.20115 -0.01967 -0.20254 -0.0198 -0.20393 C -0.02006 -0.20601 -0.02019 -0.20833 -0.02045 -0.21041 C -0.02084 -0.21388 -0.02162 -0.22106 -0.02162 -0.22106 C -0.02292 -0.24745 -0.02253 -0.23356 -0.02162 -0.28032 C -0.02136 -0.29652 -0.02162 -0.29236 -0.0198 -0.30393 C -0.01941 -0.32384 -0.01862 -0.33564 -0.0198 -0.35555 C -0.02019 -0.36111 -0.02123 -0.3662 -0.02162 -0.37176 L -0.02227 -0.37916 L -0.02279 -0.40277 L -0.02527 -0.40162 " pathEditMode="relative" ptsTypes="AAAAAAAAAAAAAAAAAAAAAAAAAAAAAAAAAAAAA">
                                      <p:cBhvr>
                                        <p:cTn id="8" dur="4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347 L -0.00391 -0.00347 C -0.00664 -0.00394 -0.00925 -0.00417 -0.01185 -0.00463 C -0.01302 -0.00486 -0.0142 -0.00556 -0.0155 -0.00579 C -0.03646 -0.00949 -0.01237 -0.0044 -0.03112 -0.00787 C -0.03256 -0.0081 -0.03399 -0.00857 -0.03542 -0.00903 L -0.03907 -0.0132 L -0.04089 -0.01551 C -0.04102 -0.01644 -0.04115 -0.01759 -0.04141 -0.01875 C -0.0418 -0.01945 -0.04232 -0.01991 -0.04271 -0.02083 C -0.04323 -0.02222 -0.04349 -0.02361 -0.04388 -0.025 C -0.0444 -0.02708 -0.0448 -0.03079 -0.04506 -0.03264 C -0.04584 -0.0382 -0.04584 -0.03935 -0.04636 -0.0456 C -0.0461 -0.05278 -0.0461 -0.05995 -0.04571 -0.06713 C -0.04558 -0.06921 -0.04453 -0.07338 -0.04453 -0.07338 C -0.04519 -0.07778 -0.04493 -0.08079 -0.04688 -0.0831 C -0.04766 -0.08403 -0.04857 -0.08449 -0.04935 -0.08542 C -0.04974 -0.08611 -0.05 -0.08704 -0.05052 -0.0875 C -0.05248 -0.08912 -0.05456 -0.08958 -0.05651 -0.09074 C -0.05717 -0.09097 -0.05782 -0.09144 -0.05834 -0.09167 C -0.06433 -0.09884 -0.05873 -0.09306 -0.07474 -0.09491 C -0.07552 -0.09514 -0.07631 -0.09583 -0.07709 -0.09607 C -0.07813 -0.09653 -0.07917 -0.09676 -0.08021 -0.09722 C -0.08386 -0.1037 -0.08256 -0.10023 -0.08438 -0.10671 C -0.08464 -0.10833 -0.08477 -0.10972 -0.08503 -0.11111 C -0.08516 -0.11227 -0.08555 -0.1132 -0.08555 -0.11435 C -0.08555 -0.11875 -0.0862 -0.12454 -0.08373 -0.12732 C -0.08321 -0.12778 -0.08256 -0.12801 -0.0819 -0.12824 C -0.08138 -0.1294 -0.08086 -0.13056 -0.08021 -0.13148 C -0.07956 -0.13241 -0.07891 -0.13287 -0.07839 -0.1338 C -0.07722 -0.13542 -0.07631 -0.13727 -0.07526 -0.13912 C -0.07474 -0.14005 -0.07396 -0.14097 -0.07344 -0.14236 C -0.07071 -0.15 -0.07422 -0.14051 -0.07045 -0.14977 C -0.07006 -0.15093 -0.06953 -0.15185 -0.06927 -0.15301 C -0.06901 -0.15417 -0.06901 -0.15533 -0.06862 -0.15625 C -0.06836 -0.15718 -0.06784 -0.15764 -0.06745 -0.15833 C -0.06706 -0.15949 -0.06667 -0.16065 -0.06628 -0.16158 C -0.06602 -0.16296 -0.0655 -0.16759 -0.06498 -0.16921 C -0.06472 -0.17037 -0.0642 -0.1713 -0.06381 -0.17245 C -0.06407 -0.17431 -0.06472 -0.17963 -0.06563 -0.18102 C -0.06706 -0.1831 -0.06901 -0.18357 -0.07045 -0.18542 C -0.07175 -0.18681 -0.07305 -0.18773 -0.07409 -0.18958 C -0.07448 -0.19028 -0.07487 -0.19144 -0.07526 -0.19167 C -0.07605 -0.19236 -0.07696 -0.19259 -0.07774 -0.19283 C -0.07852 -0.19445 -0.08008 -0.19745 -0.08138 -0.19815 C -0.08256 -0.19884 -0.08373 -0.19884 -0.08503 -0.19931 C -0.08685 -0.2 -0.0875 -0.20046 -0.0892 -0.20139 C -0.08985 -0.20208 -0.09037 -0.20301 -0.09102 -0.2037 C -0.09167 -0.20417 -0.09232 -0.20417 -0.09284 -0.20463 C -0.09701 -0.20903 -0.09076 -0.20486 -0.09584 -0.20787 C -0.09935 -0.21412 -0.09597 -0.20903 -0.09948 -0.21227 C -0.10417 -0.21644 -0.09857 -0.21273 -0.10313 -0.21551 C -0.10651 -0.21945 -0.10339 -0.21644 -0.1086 -0.21875 C -0.10977 -0.21921 -0.11094 -0.22014 -0.11224 -0.22083 C -0.11276 -0.22107 -0.11342 -0.22176 -0.11407 -0.22199 L -0.12123 -0.22292 L -0.12487 -0.225 L -0.1267 -0.22616 C -0.12631 -0.22755 -0.12618 -0.22963 -0.12552 -0.23056 C -0.12357 -0.2331 -0.11745 -0.23333 -0.11589 -0.2338 C -0.10599 -0.23958 -0.11836 -0.23264 -0.1086 -0.23704 C -0.1073 -0.2375 -0.10495 -0.23912 -0.10495 -0.23912 C -0.10144 -0.24537 -0.10274 -0.24236 -0.10065 -0.24769 C -0.10092 -0.25139 -0.10065 -0.25509 -0.10131 -0.25833 C -0.1017 -0.26019 -0.10417 -0.26111 -0.10495 -0.26158 C -0.10873 -0.26505 -0.10703 -0.26551 -0.11159 -0.26597 C -0.1181 -0.26667 -0.12448 -0.26667 -0.13099 -0.26713 C -0.13256 -0.26783 -0.13464 -0.26713 -0.13581 -0.26921 C -0.13685 -0.2713 -0.13724 -0.27222 -0.13881 -0.27361 C -0.13933 -0.27408 -0.13998 -0.27431 -0.14063 -0.27454 C -0.14154 -0.27616 -0.14323 -0.27801 -0.14128 -0.28102 C -0.14037 -0.28218 -0.1392 -0.28171 -0.13815 -0.28218 C -0.13698 -0.28264 -0.13581 -0.28357 -0.13451 -0.28426 C -0.13399 -0.28472 -0.13334 -0.28495 -0.13282 -0.28542 L -0.13034 -0.28634 C -0.12995 -0.2875 -0.12969 -0.28866 -0.12917 -0.28958 C -0.12865 -0.29051 -0.12774 -0.29074 -0.12735 -0.29167 C -0.1267 -0.29306 -0.12644 -0.29468 -0.12605 -0.29607 C -0.12539 -0.29884 -0.12448 -0.30648 -0.12435 -0.30787 C -0.12448 -0.31505 -0.12396 -0.32245 -0.12487 -0.3294 C -0.12526 -0.33195 -0.12696 -0.3331 -0.12787 -0.33472 C -0.12982 -0.33796 -0.12865 -0.33658 -0.13151 -0.33912 C -0.13321 -0.34213 -0.13477 -0.34445 -0.13581 -0.34884 C -0.1362 -0.35046 -0.13646 -0.35232 -0.13698 -0.35417 C -0.13868 -0.36019 -0.1375 -0.35486 -0.13946 -0.35949 C -0.14011 -0.36134 -0.14063 -0.3632 -0.14128 -0.36482 C -0.14167 -0.36783 -0.1418 -0.37083 -0.14245 -0.37361 C -0.14271 -0.37477 -0.14336 -0.37546 -0.14362 -0.37662 C -0.14675 -0.38958 -0.14063 -0.37037 -0.1461 -0.38634 C -0.14623 -0.38866 -0.14636 -0.39074 -0.14662 -0.39283 C -0.14701 -0.3956 -0.14779 -0.39769 -0.14844 -0.40046 C -0.14857 -0.40162 -0.14922 -0.41181 -0.14974 -0.41435 C -0.15 -0.41551 -0.15052 -0.41644 -0.15092 -0.41759 C -0.15105 -0.42292 -0.15131 -0.42824 -0.15144 -0.4338 C -0.15183 -0.44514 -0.1517 -0.45671 -0.15209 -0.46806 C -0.15261 -0.48218 -0.15248 -0.48079 -0.15391 -0.48866 C -0.15417 -0.49352 -0.15417 -0.49861 -0.15456 -0.5037 C -0.15495 -0.51065 -0.15547 -0.51389 -0.15638 -0.51968 C -0.15651 -0.52408 -0.15651 -0.52847 -0.1569 -0.53264 C -0.15717 -0.53426 -0.15795 -0.53542 -0.15821 -0.53704 C -0.15847 -0.53935 -0.1586 -0.5419 -0.15873 -0.54445 C -0.15977 -0.56921 -0.15977 -0.56065 -0.15821 -0.59607 C -0.15795 -0.59977 -0.1573 -0.59954 -0.15573 -0.60139 C -0.15547 -0.60301 -0.15547 -0.6044 -0.15508 -0.60579 C -0.15469 -0.60741 -0.15391 -0.60857 -0.15326 -0.61019 C -0.15287 -0.61111 -0.15248 -0.61227 -0.15209 -0.6132 C -0.15196 -0.61482 -0.15183 -0.6162 -0.15144 -0.61759 C -0.15039 -0.62176 -0.14792 -0.61852 -0.14792 -0.62616 L -0.14792 -0.64653 L -0.15026 -0.64421 " pathEditMode="relative" ptsTypes="AAAAAAAAAAAAAAAAAAAAAAAAAAAAAAAAAAAAAAAAAAAAAAAAAAAAAAAAAAAAAAAAAAAAAAAAAAAAAAAAAAAAAAAAAAAAAAAAAAAAAAAAAAAAAA">
                                      <p:cBhvr>
                                        <p:cTn id="12" dur="3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204 L 0.00156 -0.01204 C -0.00039 -0.01644 -0.00222 -0.02107 -0.00443 -0.025 C -0.00495 -0.02593 -0.00573 -0.0257 -0.00625 -0.02616 C -0.01094 -0.03032 -0.00534 -0.02662 -0.0099 -0.0294 C -0.01003 -0.03032 -0.01055 -0.03148 -0.01055 -0.03264 C -0.01055 -0.03634 -0.00951 -0.03588 -0.00808 -0.03796 C -0.00768 -0.03866 -0.00716 -0.03935 -0.0069 -0.04005 C -0.00638 -0.0412 -0.00625 -0.04259 -0.0056 -0.04329 C -0.00417 -0.04583 -0.00222 -0.04722 -0.00078 -0.04977 C -0.00026 -0.05093 0.00039 -0.05208 0.00104 -0.05301 C 0.00221 -0.05463 0.00364 -0.05556 0.00469 -0.05741 C 0.00872 -0.06458 0.0069 -0.06065 0.01002 -0.06921 L 0.01133 -0.07245 C 0.01146 -0.07338 0.01198 -0.07454 0.01185 -0.0757 C 0.01159 -0.0787 0.01028 -0.0794 0.00885 -0.07986 C 0.00781 -0.08032 0.0069 -0.08056 0.00586 -0.08102 C 0.00521 -0.08125 0.00469 -0.08195 0.00403 -0.08218 C 0.00208 -0.08264 2.29167E-6 -0.08287 -0.00196 -0.0831 C -0.00287 -0.08357 -0.00365 -0.08403 -0.00443 -0.08426 C -0.00612 -0.08472 -0.01328 -0.08611 -0.01472 -0.08634 C -0.01823 -0.08843 -0.01511 -0.08611 -0.01771 -0.08958 C -0.02318 -0.09699 -0.01979 -0.0912 -0.02253 -0.09607 C -0.0224 -0.11945 -0.0224 -0.14259 -0.02201 -0.16597 C -0.02201 -0.16713 -0.02149 -0.16806 -0.02136 -0.16921 C -0.0211 -0.17153 -0.02084 -0.17523 -0.02018 -0.17778 C -0.01966 -0.17963 -0.01888 -0.18125 -0.01836 -0.1831 C -0.0181 -0.18426 -0.01797 -0.18542 -0.01771 -0.18634 C -0.01745 -0.18796 -0.01693 -0.18912 -0.01654 -0.19074 C -0.01498 -0.19699 -0.01706 -0.19097 -0.01472 -0.19722 C -0.01459 -0.19861 -0.01446 -0.2 -0.01406 -0.20139 C -0.0138 -0.20255 -0.01328 -0.20347 -0.01289 -0.20463 C -0.01237 -0.20648 -0.01211 -0.20833 -0.01172 -0.20995 C -0.01029 -0.2169 -0.01068 -0.21713 -0.00873 -0.22407 C -0.00834 -0.22523 -0.00781 -0.22616 -0.00742 -0.22732 C -0.00729 -0.22894 -0.00716 -0.23079 -0.0069 -0.23264 C -0.00638 -0.23519 -0.0056 -0.2375 -0.00508 -0.24005 C -0.00456 -0.24236 -0.0043 -0.24445 -0.00378 -0.24653 C -0.00143 -0.29329 -0.00391 -0.24259 -0.00196 -0.35949 C -0.00196 -0.36019 -0.00104 -0.38125 -0.00078 -0.3831 C -0.00065 -0.38519 2.29167E-6 -0.38681 0.00039 -0.38866 C 0.00208 -0.42917 -0.00026 -0.36829 0.00156 -0.45208 C 0.00169 -0.45648 0.00234 -0.45648 0.00286 -0.46042 C 0.00351 -0.46528 0.00338 -0.46435 0.00338 -0.46806 L 0.00521 -0.4625 L 0.00521 -0.4625 L 0.00039 -0.45833 " pathEditMode="relative" ptsTypes="AAAAAAAAAAAAAAAAAAAAAAAAAAAAAAAAAAAAAAAAAAAAAAA">
                                      <p:cBhvr>
                                        <p:cTn id="16" dur="2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56 L -0.00013 -0.00556 C 2.08333E-7 -0.00973 0.00026 -0.01366 0.00039 -0.0176 C 0.00065 -0.02292 -0.00026 -0.02871 0.00104 -0.03357 C 0.00156 -0.03565 0.00339 -0.03426 0.00469 -0.03473 C 0.00547 -0.03496 0.00625 -0.03542 0.00703 -0.03588 C 0.00768 -0.03611 0.0082 -0.03658 0.00885 -0.03681 C 0.01159 -0.03773 0.0168 -0.03866 0.01914 -0.03889 C 0.01979 -0.03936 0.02031 -0.03982 0.02096 -0.04005 C 0.02435 -0.04144 0.02734 -0.04144 0.03073 -0.04329 C 0.03646 -0.04676 0.02747 -0.04121 0.0349 -0.04653 C 0.04036 -0.05047 0.03685 -0.04676 0.04036 -0.05093 C 0.04049 -0.05186 0.04102 -0.05301 0.04102 -0.05417 C 0.04089 -0.05602 0.04049 -0.05787 0.03971 -0.05949 C 0.0388 -0.06135 0.03672 -0.06158 0.03555 -0.06273 C 0.0349 -0.0632 0.03437 -0.06412 0.03372 -0.06482 C 0.03307 -0.06528 0.03255 -0.06574 0.0319 -0.06598 C 0.02786 -0.0669 0.02383 -0.06713 0.01979 -0.06806 C 0.01862 -0.06829 0.01732 -0.06875 0.01615 -0.06922 C 0.00885 -0.0757 0.01784 -0.06736 0.01185 -0.07338 C 0.00977 -0.0757 0.00951 -0.075 0.00768 -0.07778 C 0.00729 -0.07824 0.0069 -0.07917 0.00651 -0.07986 C 0.00573 -0.08102 0.00482 -0.08195 0.00404 -0.08311 C 0.00378 -0.08426 0.00312 -0.08519 0.00339 -0.08635 C 0.00378 -0.08727 0.00469 -0.08681 0.00521 -0.08727 C 0.00677 -0.08866 0.00716 -0.09051 0.00885 -0.09051 C 0.01471 -0.09121 0.02057 -0.09144 0.02643 -0.09167 C 0.02708 -0.09213 0.0276 -0.0926 0.02826 -0.09283 C 0.03164 -0.09422 0.0306 -0.09329 0.03372 -0.09491 C 0.03555 -0.09584 0.03737 -0.09699 0.03919 -0.09815 C 0.04036 -0.09885 0.04154 -0.09977 0.04284 -0.10023 C 0.0444 -0.10093 0.04609 -0.10139 0.04766 -0.10255 C 0.04987 -0.10371 0.05143 -0.10486 0.05365 -0.10556 C 0.05742 -0.10695 0.06133 -0.10834 0.0651 -0.1088 C 0.06797 -0.10926 0.07083 -0.10949 0.0737 -0.10996 C 0.07826 -0.11204 0.07383 -0.11019 0.08034 -0.11204 C 0.08125 -0.1125 0.08229 -0.11297 0.08333 -0.1132 C 0.0888 -0.11505 0.08516 -0.11343 0.08932 -0.11528 C 0.09023 -0.11598 0.09089 -0.1169 0.0918 -0.1176 C 0.09271 -0.11806 0.09388 -0.11783 0.09479 -0.11852 C 0.09609 -0.11968 0.09844 -0.12292 0.09844 -0.12292 C 0.10169 -0.13148 0.0974 -0.12107 0.10143 -0.12824 C 0.10247 -0.1301 0.10326 -0.1338 0.10391 -0.13588 C 0.10521 -0.13982 0.10534 -0.13866 0.10638 -0.14329 C 0.10664 -0.14468 0.10664 -0.14607 0.1069 -0.14769 C 0.1082 -0.15533 0.1069 -0.14537 0.1082 -0.15625 C 0.10768 -0.16227 0.1082 -0.16875 0.1069 -0.17454 C 0.10651 -0.17616 0.10482 -0.175 0.10391 -0.17547 C 0.10326 -0.17593 0.10273 -0.17709 0.10208 -0.17778 C 0.10065 -0.17894 0.09883 -0.1801 0.09727 -0.18102 C 0.09661 -0.18172 0.09609 -0.18264 0.09544 -0.18311 C 0.09271 -0.18519 0.09349 -0.18311 0.09115 -0.18519 C 0.08646 -0.18936 0.09219 -0.18565 0.0875 -0.18843 C 0.08633 -0.18982 0.08477 -0.19051 0.08398 -0.19283 L 0.08151 -0.19931 C 0.08008 -0.20695 0.08099 -0.20371 0.07904 -0.2088 C 0.07839 -0.2125 0.07839 -0.21227 0.07786 -0.21644 C 0.0776 -0.21829 0.0776 -0.22014 0.07721 -0.22176 C 0.07695 -0.22292 0.07643 -0.22385 0.07604 -0.225 C 0.07578 -0.22824 0.07487 -0.23959 0.07487 -0.24213 C 0.07487 -0.25162 0.07513 -0.26088 0.07552 -0.27014 C 0.07552 -0.27199 0.07565 -0.27385 0.07604 -0.27547 C 0.07656 -0.27755 0.07747 -0.27894 0.07786 -0.28102 C 0.07891 -0.28519 0.07943 -0.28959 0.08034 -0.29375 C 0.08034 -0.29537 0.08073 -0.30463 0.08151 -0.30787 C 0.08203 -0.30973 0.08268 -0.31135 0.08333 -0.3132 C 0.08346 -0.31436 0.08411 -0.32199 0.08451 -0.32385 C 0.08503 -0.32593 0.08581 -0.32755 0.08633 -0.3294 C 0.08659 -0.33148 0.08659 -0.33357 0.08698 -0.33565 C 0.0875 -0.33912 0.0888 -0.34537 0.0888 -0.34537 C 0.08893 -0.35162 0.08906 -0.35764 0.08932 -0.36366 C 0.08945 -0.36551 0.08997 -0.36736 0.08997 -0.36898 C 0.08997 -0.39977 0.09258 -0.3919 0.08815 -0.40348 C 0.0862 -0.41389 0.08932 -0.39769 0.08633 -0.41111 C 0.08594 -0.4132 0.08568 -0.41528 0.08516 -0.41736 C 0.0849 -0.41875 0.08424 -0.41945 0.08398 -0.42061 C 0.08359 -0.42176 0.08346 -0.42292 0.08333 -0.42385 C 0.08307 -0.42523 0.08307 -0.42686 0.08268 -0.42824 C 0.08229 -0.42986 0.08151 -0.43102 0.08086 -0.43241 C 0.07943 -0.44561 0.08138 -0.4301 0.07904 -0.44329 C 0.07865 -0.44607 0.07839 -0.44908 0.07786 -0.45186 C 0.07747 -0.4544 0.07695 -0.45695 0.07669 -0.45949 C 0.07617 -0.46366 0.07552 -0.46783 0.07552 -0.47223 L 0.07552 -0.51088 L 0.07552 -0.51088 " pathEditMode="relative" ptsTypes="AAAAAAAAAAAAAAAAAAAAAAAAAAAAAAAAAAAAAAAAAAAAAAAAAAAAAAAAAAAAAAAAAAAAAAAAAAAAAAAAAAAAA">
                                      <p:cBhvr>
                                        <p:cTn id="18" dur="4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0.00231 L -0.00131 0.00231 C -0.00117 -0.00787 -0.00104 -0.01783 -0.00065 -0.02801 C -0.00065 -0.03033 -0.00052 -0.0331 -0.00013 -0.03542 C 0.00013 -0.03658 0.00065 -0.03773 0.00104 -0.03866 C 0.00182 -0.04028 0.00312 -0.04213 0.00416 -0.04306 C 0.00534 -0.04398 0.00651 -0.04468 0.00781 -0.04514 C 0.00937 -0.04583 0.01093 -0.04676 0.01263 -0.04722 C 0.0151 -0.04792 0.01797 -0.04884 0.02044 -0.04931 C 0.02435 -0.05023 0.02812 -0.0507 0.03203 -0.05162 C 0.0332 -0.05185 0.03437 -0.05232 0.03554 -0.05255 C 0.03737 -0.05301 0.03919 -0.05324 0.04101 -0.0537 C 0.04557 -0.05648 0.03997 -0.05278 0.04466 -0.05695 C 0.04531 -0.05741 0.04583 -0.05764 0.04648 -0.0581 L 0.04896 -0.06227 L 0.05078 -0.06551 C 0.05234 -0.07662 0.05013 -0.06296 0.0526 -0.07408 C 0.05286 -0.07546 0.05299 -0.07708 0.05312 -0.07847 C 0.05338 -0.07963 0.05351 -0.08056 0.05377 -0.08171 C 0.05351 -0.0882 0.05351 -0.09468 0.05312 -0.10093 C 0.05299 -0.10324 0.0526 -0.10533 0.0526 -0.10741 C 0.0526 -0.11181 0.05286 -0.1162 0.05312 -0.12037 C 0.05325 -0.12153 0.05351 -0.12245 0.05377 -0.12361 C 0.05416 -0.12616 0.05455 -0.1287 0.05494 -0.13102 L 0.05625 -0.13982 C 0.05599 -0.14838 0.05599 -0.15695 0.0556 -0.16551 C 0.05547 -0.1669 0.05534 -0.16852 0.05494 -0.16991 C 0.05468 -0.17107 0.05429 -0.17222 0.05377 -0.17315 C 0.05247 -0.17523 0.05052 -0.17616 0.04896 -0.17732 C 0.04804 -0.17801 0.04739 -0.17917 0.04648 -0.1794 C 0.04531 -0.18009 0.04401 -0.18009 0.04284 -0.18056 C 0.04205 -0.18079 0.04127 -0.18148 0.04049 -0.18171 C 0.03203 -0.1838 0.02903 -0.1838 0.02109 -0.18495 C 0.02044 -0.18565 0.01992 -0.18658 0.01927 -0.18704 C 0.01653 -0.18912 0.01731 -0.18704 0.01497 -0.18912 C 0.01028 -0.19329 0.01601 -0.18982 0.01146 -0.19236 C 0.01093 -0.19306 0.01067 -0.19421 0.01015 -0.19468 C 0.00573 -0.19861 0.00937 -0.19283 0.00651 -0.19769 C 0.00677 -0.19884 0.00677 -0.20023 0.00716 -0.20093 C 0.00755 -0.20208 0.00833 -0.20255 0.00898 -0.20324 C 0.01185 -0.20602 0.01106 -0.20509 0.01445 -0.20648 C 0.01862 -0.2081 0.0151 -0.20671 0.01862 -0.20857 C 0.02018 -0.20926 0.02356 -0.21042 0.02474 -0.21181 L 0.02656 -0.21389 C 0.02695 -0.21505 0.02747 -0.21597 0.02773 -0.21713 C 0.02916 -0.22199 0.02851 -0.23033 0.02773 -0.23426 C 0.02708 -0.23727 0.02304 -0.2382 0.02174 -0.23866 C 0.02083 -0.23935 0.02018 -0.24051 0.01927 -0.24074 C 0.01731 -0.24167 0.01523 -0.24167 0.01315 -0.2419 C 0.00781 -0.24236 0.00234 -0.24259 -0.00313 -0.24306 C -0.00365 -0.24329 -0.00664 -0.24445 -0.00742 -0.24514 C -0.0086 -0.2463 -0.01094 -0.24931 -0.01094 -0.24931 C -0.01081 -0.25232 -0.0112 -0.25556 -0.01042 -0.2581 C -0.01003 -0.25926 -0.00873 -0.25857 -0.00795 -0.25903 C -0.0069 -0.25972 -0.00378 -0.26158 -0.00313 -0.26227 C -0.00183 -0.26366 -0.00065 -0.26528 0.00052 -0.26667 L 0.00234 -0.26875 C 0.00273 -0.27014 0.00312 -0.27176 0.00351 -0.27315 C 0.0039 -0.27408 0.00442 -0.275 0.00468 -0.27639 C 0.00508 -0.27755 0.00508 -0.27917 0.00534 -0.28056 C 0.00573 -0.28264 0.00625 -0.28472 0.00651 -0.28704 C 0.00703 -0.29074 0.00716 -0.29306 0.00781 -0.29676 C 0.00794 -0.29792 0.0082 -0.29884 0.00833 -0.3 C 0.00859 -0.30278 0.00872 -0.30579 0.00898 -0.30857 C 0.00911 -0.31065 0.0095 -0.31273 0.00963 -0.31505 C 0.00989 -0.31968 0.00989 -0.32431 0.01015 -0.32894 C 0.01054 -0.33542 0.01133 -0.34097 0.01198 -0.34722 C 0.01302 -0.37917 0.01341 -0.3794 0.01146 -0.42477 C 0.01119 -0.42801 0.01015 -0.43102 0.00963 -0.43426 C 0.00885 -0.4382 0.0082 -0.44259 0.00716 -0.44607 C 0.00677 -0.44722 0.00638 -0.44838 0.00599 -0.44931 C 0.0056 -0.45232 0.00508 -0.45509 0.00468 -0.4581 C 0.00455 -0.45972 0.00416 -0.46158 0.00416 -0.46343 C 0.00416 -0.47546 0.00416 -0.48773 0.00468 -0.5 C 0.00481 -0.50162 0.0056 -0.50278 0.00599 -0.50417 C 0.00638 -0.50602 0.00664 -0.50787 0.00716 -0.50949 C 0.00781 -0.51181 0.00885 -0.51389 0.00963 -0.51597 C 0.01002 -0.51736 0.01028 -0.51898 0.0108 -0.52037 C 0.01289 -0.52662 0.01302 -0.52546 0.01445 -0.53102 C 0.01523 -0.53472 0.01588 -0.53843 0.01679 -0.5419 C 0.01744 -0.54398 0.0181 -0.54607 0.01862 -0.54838 C 0.0207 -0.55671 0.01705 -0.54491 0.02044 -0.55695 C 0.02083 -0.5581 0.02122 -0.55903 0.02174 -0.56019 C 0.02239 -0.56435 0.02369 -0.57222 0.02409 -0.57616 C 0.02435 -0.57917 0.02448 -0.58195 0.02474 -0.58495 C 0.02591 -0.60324 0.02526 -0.59745 0.02526 -0.62454 L 0.02526 -0.62454 " pathEditMode="relative" ptsTypes="AAAAAAAAAAAAAAAAAAAAAAAAAAAAAAAAAAAAAAAAAAAAAAAAAAAAAAAAAAAAAAAAAAAAAAAAAAAAAAAAAAAAAAA">
                                      <p:cBhvr>
                                        <p:cTn id="22" dur="3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06 L -0.00052 0.0206 C -0.00013 0.02754 0.00065 0.0331 -0.00052 0.03981 C -0.00078 0.04097 -0.0013 0.0419 -0.00169 0.04305 C -0.00195 0.0456 -0.00209 0.04815 -0.00235 0.05069 C -0.00248 0.05162 -0.00287 0.05278 -0.003 0.05393 C -0.00326 0.05694 -0.00326 0.06041 -0.00352 0.06342 C -0.00378 0.06574 -0.00443 0.06782 -0.00482 0.0699 C -0.00495 0.07106 -0.00508 0.07222 -0.00534 0.07315 C -0.00573 0.075 -0.00625 0.07662 -0.00664 0.07847 C -0.00703 0.08055 -0.00716 0.08403 -0.00781 0.08611 C -0.00807 0.08727 -0.00873 0.08819 -0.00899 0.08935 C -0.01055 0.0949 -0.00847 0.09051 -0.01081 0.09467 C -0.01211 0.10416 -0.01081 0.10115 -0.01328 0.10555 C -0.01341 0.10694 -0.01354 0.10833 -0.0138 0.10972 C -0.01563 0.11736 -0.01576 0.11713 -0.0181 0.12268 C -0.01979 0.13171 -0.01745 0.1206 -0.01992 0.12801 C -0.02188 0.13379 -0.01875 0.12916 -0.02227 0.13333 C -0.02253 0.13518 -0.02253 0.13703 -0.02292 0.13889 C -0.02318 0.14004 -0.02383 0.14074 -0.02409 0.1419 C -0.02656 0.15092 -0.02253 0.13912 -0.02591 0.14838 C -0.028 0.15903 -0.02461 0.14282 -0.02839 0.15486 C -0.02904 0.15694 -0.02904 0.15926 -0.02956 0.16134 C -0.03021 0.16342 -0.03086 0.16551 -0.03138 0.16782 C -0.03164 0.16875 -0.03164 0.17014 -0.03203 0.17106 C -0.03268 0.17268 -0.03373 0.17361 -0.03438 0.17523 C -0.03568 0.1787 -0.0362 0.18287 -0.03737 0.18611 C -0.03828 0.18819 -0.03906 0.19028 -0.03985 0.19259 L -0.04349 0.20324 C -0.04362 0.20463 -0.04375 0.20625 -0.04401 0.20764 C -0.04466 0.20995 -0.04597 0.21481 -0.04714 0.21736 C -0.0474 0.21805 -0.04792 0.21875 -0.04831 0.21944 C -0.04857 0.22083 -0.04844 0.22245 -0.04896 0.22384 C -0.04935 0.22477 -0.05026 0.225 -0.05078 0.22592 C -0.0513 0.22685 -0.05156 0.22801 -0.05195 0.22916 C -0.05235 0.23055 -0.05274 0.23194 -0.05313 0.23333 C -0.05339 0.23449 -0.05339 0.23565 -0.05378 0.23657 C -0.05404 0.2375 -0.05469 0.23796 -0.05495 0.23889 C -0.05794 0.24653 -0.05456 0.24028 -0.05742 0.24514 C -0.05781 0.24699 -0.05899 0.25115 -0.05977 0.25278 C -0.06029 0.2537 -0.06107 0.25416 -0.06159 0.25486 C -0.06289 0.26412 -0.0612 0.25486 -0.06406 0.2625 C -0.06432 0.26342 -0.06432 0.26481 -0.06459 0.26574 C -0.06511 0.2669 -0.06589 0.26759 -0.06641 0.26898 C -0.06732 0.27083 -0.06784 0.27361 -0.06888 0.27546 C -0.07175 0.28055 -0.06823 0.27384 -0.07123 0.28078 C -0.07162 0.28148 -0.07214 0.28217 -0.07253 0.28287 C -0.07318 0.28426 -0.0737 0.28588 -0.07435 0.28727 C -0.07435 0.28727 -0.07813 0.29398 -0.07917 0.29583 C -0.07995 0.29722 -0.0806 0.29884 -0.08151 0.3 C -0.08242 0.30115 -0.0832 0.30208 -0.08399 0.30324 C -0.08503 0.30509 -0.08594 0.30694 -0.08698 0.30879 C -0.08737 0.30949 -0.08776 0.31041 -0.08815 0.31088 C -0.08906 0.31157 -0.08985 0.31203 -0.09063 0.31296 C -0.09597 0.31967 -0.08906 0.31227 -0.09362 0.3206 C -0.09414 0.32129 -0.09492 0.32129 -0.09544 0.32153 C -0.09753 0.32685 -0.09623 0.32384 -0.09974 0.33009 L -0.10156 0.33333 L -0.10339 0.33657 C -0.10443 0.34282 -0.10313 0.33703 -0.10573 0.34305 C -0.10664 0.34514 -0.10729 0.34745 -0.1082 0.34953 C -0.10873 0.35092 -0.10938 0.35254 -0.11003 0.35393 C -0.11029 0.35463 -0.11081 0.35509 -0.1112 0.35602 C -0.11472 0.36435 -0.11211 0.36065 -0.11537 0.36458 C -0.11628 0.36666 -0.1168 0.36921 -0.11784 0.37106 C -0.11849 0.37222 -0.11914 0.37315 -0.11966 0.3743 C -0.12305 0.38148 -0.11953 0.37523 -0.12149 0.3787 L -0.27149 0.1419 L -0.27318 0.14097 " pathEditMode="relative" ptsTypes="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3773 L -0.00261 0.03773 C -0.003 0.04259 -0.00339 0.04769 -0.00378 0.05278 C -0.00391 0.05486 -0.0043 0.05695 -0.00443 0.05903 C -0.00534 0.07338 -0.00391 0.06713 -0.00625 0.07523 C -0.00664 0.08148 -0.00664 0.08241 -0.00743 0.0882 C -0.00834 0.09583 -0.00756 0.08935 -0.0086 0.0956 C -0.00886 0.09722 -0.00899 0.09861 -0.00925 0.1 C -0.00964 0.10208 -0.01003 0.1044 -0.01042 0.10648 C -0.01068 0.10764 -0.01094 0.10857 -0.01107 0.10972 C -0.01159 0.11366 -0.01185 0.11528 -0.01224 0.11945 C -0.0125 0.12176 -0.01263 0.12431 -0.01289 0.12685 C -0.01368 0.21296 -0.0125 0.16111 -0.01407 0.2 C -0.01485 0.21945 -0.01381 0.21158 -0.01524 0.22153 C -0.01628 0.23611 -0.01537 0.22477 -0.01654 0.23542 C -0.01667 0.23773 -0.0168 0.23982 -0.01706 0.2419 C -0.01745 0.24421 -0.0181 0.2463 -0.01823 0.24838 C -0.01888 0.2537 -0.0194 0.25926 -0.02006 0.26458 C -0.0211 0.2713 -0.02045 0.26736 -0.02188 0.27639 C -0.02357 0.30208 -0.02162 0.26968 -0.02318 0.32477 C -0.02318 0.32778 -0.02409 0.33357 -0.02435 0.33658 C -0.02461 0.33958 -0.02461 0.34236 -0.025 0.34514 C -0.02735 0.36806 -0.02513 0.33982 -0.0267 0.3625 C -0.02657 0.36991 -0.02644 0.37755 -0.02618 0.38495 C -0.02604 0.38658 -0.02604 0.3882 -0.02552 0.38935 C -0.02513 0.39028 -0.02435 0.39005 -0.0237 0.39051 C -0.02318 0.38935 -0.02266 0.3882 -0.02188 0.38727 C -0.02084 0.38565 -0.01927 0.38472 -0.01823 0.38287 C -0.01745 0.38148 -0.0168 0.37963 -0.01589 0.37847 C -0.01524 0.37778 -0.01459 0.37732 -0.01407 0.37639 C -0.00808 0.36713 -0.01589 0.37708 -0.00795 0.36783 L -0.00625 0.36574 C -0.0056 0.36505 -0.00508 0.36389 -0.00443 0.36343 C -0.00287 0.3625 -0.00104 0.36158 0.00052 0.36019 C 0.00521 0.35602 -0.00052 0.35972 0.00403 0.35695 C 0.00468 0.35602 0.00521 0.35463 0.00586 0.35394 C 0.00638 0.35324 0.00716 0.35324 0.00768 0.35278 C 0.00859 0.35208 0.00937 0.35139 0.01015 0.3507 C 0.01341 0.34722 0.01041 0.34931 0.0138 0.34745 C 0.01705 0.34167 0.01224 0.34954 0.01744 0.34306 C 0.0181 0.34213 0.01849 0.34074 0.01927 0.33982 C 0.01992 0.33889 0.02083 0.33843 0.02161 0.33773 C 0.02226 0.33704 0.02291 0.33634 0.02343 0.33565 C 0.02903 0.32801 0.02435 0.33472 0.02825 0.32685 C 0.02981 0.32384 0.03216 0.32199 0.03307 0.31829 C 0.03619 0.30741 0.03216 0.32083 0.03619 0.30972 C 0.0388 0.30208 0.03554 0.30833 0.03984 0.29908 C 0.04062 0.29722 0.0414 0.29537 0.04218 0.29352 C 0.04257 0.29283 0.0431 0.29236 0.04336 0.29144 C 0.04557 0.28634 0.04531 0.28519 0.04765 0.28171 C 0.05091 0.27685 0.05273 0.275 0.05612 0.27107 C 0.05898 0.2632 0.05534 0.27199 0.06341 0.26134 C 0.06953 0.25324 0.06198 0.26366 0.06823 0.2537 C 0.07278 0.24676 0.06862 0.2537 0.07239 0.24838 C 0.07291 0.24769 0.07317 0.24699 0.07369 0.2463 C 0.07422 0.24537 0.07487 0.24491 0.07552 0.24421 C 0.07656 0.24236 0.07773 0.24074 0.07851 0.23866 C 0.07942 0.23634 0.08047 0.23333 0.08151 0.23125 C 0.08346 0.22708 0.08567 0.22361 0.0875 0.21945 C 0.08854 0.21736 0.08893 0.21482 0.08997 0.21296 C 0.09062 0.21181 0.09127 0.21088 0.09179 0.20972 C 0.09257 0.2081 0.0944 0.20208 0.09479 0.20116 C 0.09583 0.19861 0.09687 0.19607 0.09778 0.19352 C 0.10247 0.18056 0.09518 0.19838 0.10091 0.18495 C 0.10104 0.1838 0.10104 0.18264 0.10143 0.18171 C 0.10208 0.18033 0.10312 0.17963 0.1039 0.17847 C 0.10625 0.17546 0.10507 0.17755 0.10638 0.17523 L 0.10638 0.17523 " pathEditMode="relative" ptsTypes="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43 L 0.00013 0.02453 C 0.00052 0.02847 0.00091 0.03287 0.0013 0.03703 C 0.00143 0.03888 0.00156 0.04074 0.00182 0.04236 C 0.00221 0.04467 0.00273 0.04675 0.00312 0.04884 C 0.00338 0.05069 0.00338 0.05254 0.00364 0.05439 C 0.0039 0.05532 0.00416 0.05648 0.00429 0.05763 C 0.00456 0.05925 0.00456 0.06111 0.00495 0.06296 C 0.00521 0.06412 0.00573 0.06504 0.00612 0.0662 C 0.00664 0.06782 0.0069 0.06967 0.00729 0.07152 C 0.00781 0.07361 0.00794 0.07592 0.00859 0.078 C 0.00898 0.07939 0.00937 0.08078 0.00976 0.08217 C 0.01002 0.08356 0.01002 0.08518 0.01028 0.08657 C 0.01067 0.08796 0.0112 0.08935 0.01159 0.09097 C 0.01302 0.09699 0.01107 0.0912 0.01341 0.09722 C 0.01458 0.10972 0.01276 0.09907 0.01575 0.10694 C 0.0181 0.11319 0.01419 0.10763 0.01823 0.11226 C 0.01927 0.12407 0.01784 0.11388 0.02057 0.1243 C 0.02174 0.12847 0.02252 0.13287 0.0237 0.13703 C 0.02409 0.13842 0.02435 0.14004 0.02487 0.14143 C 0.02526 0.14259 0.02578 0.14351 0.02604 0.14467 C 0.0263 0.1456 0.02643 0.14675 0.02669 0.14791 C 0.02708 0.1493 0.02747 0.15069 0.02786 0.15208 C 0.02838 0.15578 0.0289 0.15949 0.02969 0.16296 C 0.02995 0.16412 0.03047 0.16504 0.03086 0.1662 C 0.03242 0.1743 0.03034 0.16435 0.03268 0.17268 C 0.03294 0.17361 0.03307 0.17476 0.03333 0.17592 C 0.03411 0.17939 0.03476 0.1831 0.03567 0.18657 C 0.03711 0.19143 0.03698 0.19074 0.03815 0.19629 C 0.03984 0.20439 0.0375 0.19351 0.03932 0.20347 C 0.03997 0.20671 0.04062 0.20949 0.04114 0.21226 C 0.0414 0.21365 0.04153 0.21527 0.04179 0.21643 C 0.04219 0.21875 0.04258 0.22106 0.04297 0.22291 C 0.04323 0.22453 0.04336 0.22569 0.04362 0.22731 C 0.04401 0.22986 0.0444 0.23217 0.04479 0.23495 C 0.04505 0.23634 0.04518 0.23773 0.04544 0.23935 C 0.04609 0.24328 0.04609 0.24189 0.04661 0.24675 C 0.04713 0.25115 0.04752 0.25532 0.04778 0.25972 C 0.04922 0.27615 0.04831 0.2699 0.04961 0.27893 C 0.05117 0.32199 0.04974 0.26828 0.04778 0.35324 C 0.04726 0.37847 0.04414 0.37546 0.05026 0.37916 C 0.0513 0.37106 0.05013 0.37754 0.05208 0.37152 C 0.05547 0.36064 0.05299 0.3655 0.05625 0.35972 C 0.05664 0.35763 0.05664 0.35486 0.05755 0.35324 C 0.05794 0.35254 0.05833 0.35162 0.05872 0.35115 C 0.05963 0.34884 0.06015 0.34652 0.0612 0.34467 C 0.06172 0.34328 0.06237 0.34236 0.06289 0.34143 C 0.0638 0.33935 0.06432 0.3368 0.06536 0.33495 C 0.06614 0.33356 0.06706 0.33217 0.06784 0.33032 C 0.06823 0.32939 0.06849 0.32847 0.06901 0.32754 C 0.06992 0.32546 0.07096 0.32384 0.072 0.32199 L 0.07383 0.31875 C 0.07409 0.31736 0.07396 0.3155 0.07448 0.31458 C 0.075 0.31273 0.07604 0.3125 0.07682 0.31134 C 0.07734 0.31064 0.07773 0.30995 0.07812 0.30902 C 0.07969 0.30532 0.08112 0.30162 0.08294 0.29837 L 0.08659 0.29189 C 0.08711 0.29097 0.08789 0.29004 0.08841 0.28865 C 0.08932 0.28587 0.09023 0.28356 0.0914 0.28125 C 0.09192 0.28009 0.09245 0.27893 0.09323 0.278 C 0.09518 0.27523 0.09739 0.27337 0.09922 0.27013 C 0.10065 0.26805 0.10169 0.26458 0.10351 0.26273 C 0.10508 0.26134 0.10755 0.25949 0.10885 0.25763 C 0.11054 0.25532 0.11198 0.25231 0.1138 0.24976 C 0.11588 0.24699 0.11823 0.24513 0.12044 0.24236 C 0.12161 0.24097 0.12291 0.23958 0.12409 0.23819 C 0.12591 0.23587 0.12747 0.23263 0.12942 0.23032 C 0.13086 0.22916 0.13229 0.228 0.13372 0.22638 C 0.13633 0.22337 0.13919 0.22013 0.14153 0.21643 C 0.14414 0.21273 0.14635 0.20763 0.14948 0.20486 C 0.15156 0.203 0.15234 0.20254 0.15429 0.19953 C 0.15612 0.19629 0.15794 0.19305 0.15976 0.18981 C 0.16041 0.18842 0.16081 0.1868 0.16146 0.18541 C 0.16289 0.18287 0.16575 0.178 0.16575 0.17824 C 0.16614 0.17662 0.1664 0.175 0.16692 0.17361 C 0.16745 0.17245 0.16823 0.17152 0.16875 0.17037 C 0.1694 0.16898 0.16992 0.16759 0.17057 0.1662 C 0.17135 0.16458 0.17226 0.16342 0.17304 0.1618 C 0.17513 0.15694 0.17656 0.15115 0.17903 0.14675 C 0.18021 0.14467 0.18073 0.14421 0.18151 0.14143 C 0.18177 0.14027 0.18177 0.13912 0.18203 0.13819 C 0.18268 0.13657 0.1845 0.13379 0.1845 0.13402 C 0.18463 0.13287 0.18476 0.13171 0.18515 0.13055 C 0.18581 0.12824 0.18607 0.12777 0.18698 0.12638 L 0.18698 0.12662 " pathEditMode="relative" rAng="0" ptsTypes="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2755 L 0.00052 0.02755 C 0.00065 0.03357 0.00078 0.03959 0.00104 0.0456 C 0.00117 0.04676 0.00156 0.04792 0.00169 0.04884 C 0.00195 0.05278 0.00195 0.05695 0.00222 0.06065 C 0.00235 0.06227 0.00274 0.06366 0.00287 0.06505 C 0.00313 0.0669 0.00339 0.06852 0.00352 0.07037 C 0.00456 0.08565 0.00313 0.07639 0.00534 0.08773 C 0.00534 0.0882 0.00612 0.10162 0.00651 0.10371 C 0.00677 0.10463 0.00729 0.10509 0.00768 0.10602 C 0.00794 0.10764 0.0082 0.10949 0.00834 0.11134 C 0.0086 0.11343 0.0086 0.11574 0.00899 0.11783 C 0.00925 0.11921 0.00977 0.1206 0.01016 0.12199 L 0.01133 0.13056 C 0.01159 0.13218 0.01172 0.13357 0.01198 0.13496 C 0.01211 0.13611 0.01237 0.13704 0.0125 0.1382 L 0.0138 0.14676 C 0.01393 0.14954 0.01419 0.15255 0.01432 0.15533 C 0.01459 0.15718 0.01485 0.15903 0.01498 0.16065 C 0.01524 0.16528 0.01524 0.17014 0.01563 0.17477 C 0.01563 0.17616 0.01602 0.17755 0.01615 0.17894 C 0.01667 0.18264 0.01706 0.18611 0.01745 0.18982 C 0.01914 0.26945 0.01693 0.15903 0.01862 0.33912 C 0.01862 0.34306 0.01992 0.34722 0.02044 0.35093 C 0.0207 0.35301 0.02175 0.36088 0.02227 0.36181 L 0.02344 0.36389 C 0.02474 0.37338 0.02344 0.37037 0.02591 0.37477 C 0.02643 0.37384 0.02709 0.37338 0.02774 0.37246 C 0.02813 0.37176 0.02839 0.37084 0.02891 0.37037 C 0.02969 0.36945 0.0306 0.36921 0.03138 0.36829 C 0.03789 0.35903 0.03125 0.36551 0.03672 0.36065 C 0.03737 0.35949 0.03789 0.35834 0.03854 0.35741 C 0.03959 0.35625 0.04063 0.35533 0.04167 0.35417 C 0.04401 0.35139 0.04662 0.34884 0.04883 0.3456 C 0.05326 0.33912 0.05104 0.34144 0.05495 0.3382 C 0.05625 0.33565 0.05664 0.33496 0.0586 0.33264 C 0.05938 0.33195 0.06029 0.33148 0.06094 0.33056 C 0.06498 0.32546 0.06068 0.32847 0.06459 0.32639 C 0.06524 0.32546 0.06589 0.325 0.06641 0.32408 C 0.06849 0.3213 0.07031 0.31806 0.07253 0.31551 C 0.07748 0.30972 0.06966 0.31898 0.07969 0.30579 C 0.08086 0.3044 0.08216 0.30301 0.08334 0.30162 C 0.08438 0.30023 0.08529 0.29861 0.08646 0.29722 C 0.08893 0.29398 0.09167 0.29074 0.09427 0.2875 C 0.09544 0.28611 0.09662 0.28472 0.09792 0.28334 C 0.09883 0.28218 0.10013 0.28148 0.10091 0.28009 C 0.10521 0.27246 0.10143 0.27871 0.10703 0.27153 C 0.10807 0.27014 0.10899 0.26852 0.11003 0.26713 C 0.11081 0.26621 0.11172 0.26597 0.11237 0.26505 C 0.11445 0.26273 0.11641 0.25996 0.11849 0.25741 C 0.1211 0.2544 0.12383 0.25209 0.1263 0.24884 C 0.12735 0.24746 0.13789 0.23426 0.13906 0.2338 L 0.14206 0.23264 C 0.14323 0.23125 0.1444 0.2294 0.1457 0.22847 C 0.14688 0.22755 0.14818 0.22801 0.14935 0.22732 C 0.15768 0.22292 0.14336 0.22732 0.15599 0.22408 C 0.15807 0.22292 0.15807 0.22315 0.16029 0.22084 C 0.16081 0.22037 0.16211 0.21875 0.16211 0.21875 L 0.16211 0.21875 " pathEditMode="relative" ptsTypes="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666 L -0.00013 0.01689 C -0.00105 0.0206 -0.00196 0.0243 -0.00261 0.02847 C -0.00391 0.03588 -0.00261 0.03287 -0.00378 0.03796 C -0.00417 0.03958 -0.00469 0.04074 -0.00508 0.04236 C -0.00534 0.04328 -0.00534 0.04444 -0.0056 0.04537 C -0.00625 0.04768 -0.0069 0.04976 -0.00743 0.05208 C -0.00769 0.05324 -0.00795 0.05486 -0.00808 0.05625 C -0.00834 0.0581 -0.00834 0.05995 -0.00873 0.0618 C -0.00938 0.06435 -0.01055 0.06736 -0.01107 0.07037 C -0.01185 0.0743 -0.0112 0.07245 -0.01289 0.07546 C -0.01329 0.07777 -0.01381 0.07986 -0.01407 0.08217 C -0.01433 0.08356 -0.01433 0.08518 -0.01472 0.08634 C -0.01537 0.08865 -0.01719 0.09282 -0.01719 0.09305 C -0.02084 0.11226 -0.01576 0.08703 -0.02019 0.10463 C -0.02058 0.10601 -0.02045 0.10763 -0.02084 0.10902 C -0.02149 0.11203 -0.02214 0.11365 -0.02318 0.11643 C -0.02422 0.12268 -0.02565 0.12916 -0.02618 0.13588 C -0.02644 0.13796 -0.02644 0.14027 -0.02683 0.14236 C -0.02735 0.1449 -0.02813 0.14722 -0.02865 0.14976 C -0.0306 0.16088 -0.02891 0.15694 -0.03112 0.16597 C -0.03164 0.16805 -0.0323 0.17013 -0.03295 0.17245 C -0.03334 0.17384 -0.0336 0.17592 -0.03412 0.17777 C -0.03464 0.17986 -0.03529 0.18194 -0.03594 0.18425 C -0.03633 0.18564 -0.03672 0.18796 -0.03711 0.18958 C -0.0375 0.19097 -0.03802 0.19236 -0.03829 0.19398 C -0.03881 0.1956 -0.03907 0.19745 -0.03959 0.19907 C -0.03985 0.20046 -0.04037 0.20138 -0.04076 0.20208 C -0.04167 0.20486 -0.04232 0.20787 -0.04323 0.21088 C -0.04362 0.21226 -0.0444 0.21388 -0.04506 0.21527 C -0.04584 0.21759 -0.04662 0.21967 -0.0474 0.22129 C -0.04805 0.22361 -0.04857 0.22546 -0.04922 0.22708 C -0.04961 0.228 -0.05013 0.22847 -0.05039 0.22939 C -0.05092 0.23078 -0.05118 0.2324 -0.0517 0.23379 C -0.05235 0.23541 -0.05404 0.2375 -0.05404 0.23819 C -0.05521 0.24421 -0.05378 0.23865 -0.05717 0.24444 C -0.05756 0.2449 -0.05782 0.24629 -0.05834 0.24768 C -0.05912 0.2493 -0.06003 0.25046 -0.06068 0.25185 C -0.06146 0.25324 -0.06172 0.25509 -0.0625 0.25625 C -0.06329 0.2574 -0.0642 0.25763 -0.06498 0.25833 C -0.06693 0.26365 -0.06563 0.26064 -0.06914 0.26713 C -0.06967 0.26782 -0.07019 0.26828 -0.07045 0.26921 C -0.07097 0.27106 -0.07175 0.27268 -0.07227 0.27453 C -0.07292 0.27708 -0.07422 0.28449 -0.07461 0.28842 C -0.07487 0.29074 -0.075 0.29282 -0.07526 0.2949 C -0.07526 0.2956 -0.07474 0.30601 -0.07409 0.30902 C -0.07357 0.31064 -0.07279 0.3118 -0.07227 0.31319 C -0.07175 0.31412 -0.07149 0.31527 -0.07097 0.31643 C -0.07071 0.31736 -0.07019 0.31782 -0.0698 0.31851 C -0.0694 0.31967 -0.06914 0.32083 -0.06862 0.32175 C -0.0681 0.32245 -0.06732 0.32291 -0.0668 0.32407 C -0.06628 0.32453 -0.06602 0.32523 -0.06563 0.32615 C -0.05795 0.33564 -0.06329 0.32893 -0.05886 0.33263 C -0.05808 0.33287 -0.0573 0.33402 -0.05651 0.33449 C -0.05586 0.33541 -0.05534 0.33611 -0.05469 0.3368 C -0.05391 0.33726 -0.05313 0.33726 -0.05222 0.33773 C -0.0517 0.33865 -0.05105 0.33935 -0.05039 0.34004 C -0.04987 0.3405 -0.04909 0.3405 -0.04857 0.3412 C -0.04792 0.34213 -0.04649 0.34768 -0.04623 0.34861 C -0.04636 0.35254 -0.04597 0.35694 -0.04675 0.36064 C -0.04714 0.36226 -0.05026 0.36689 -0.0517 0.36805 C -0.05261 0.36898 -0.05365 0.36944 -0.05469 0.37013 C -0.0599 0.375 -0.05261 0.37013 -0.05886 0.37338 C -0.06016 0.37407 -0.0625 0.37569 -0.0625 0.37569 C -0.06315 0.37662 -0.0642 0.37731 -0.06433 0.37847 C -0.06472 0.38171 -0.0642 0.38449 -0.06381 0.3875 C -0.06355 0.38819 -0.06302 0.38888 -0.0625 0.38935 C -0.06081 0.39189 -0.06081 0.39166 -0.05886 0.39259 C -0.05834 0.39328 -0.05782 0.39444 -0.05717 0.3949 C -0.05599 0.39583 -0.05469 0.39629 -0.05352 0.39699 C -0.05092 0.39861 -0.05222 0.39768 -0.04922 0.3993 C -0.04844 0.39976 -0.04766 0.40092 -0.04675 0.40138 C -0.04584 0.40208 -0.04219 0.403 -0.04141 0.40347 C -0.04076 0.40416 -0.03998 0.40463 -0.03959 0.40578 C -0.03907 0.40694 -0.03894 0.40856 -0.03894 0.40972 C -0.03894 0.41296 -0.03907 0.41828 -0.04076 0.4206 C -0.04141 0.42152 -0.04545 0.42291 -0.04558 0.42291 C -0.05026 0.42338 -0.05482 0.42338 -0.05951 0.42384 C -0.0599 0.42407 -0.06446 0.42569 -0.06498 0.42615 C -0.06615 0.42708 -0.06654 0.42986 -0.06745 0.43148 C -0.0681 0.43263 -0.06914 0.43333 -0.0698 0.43472 C -0.07058 0.43588 -0.07097 0.43773 -0.07162 0.43912 C -0.07201 0.43981 -0.07253 0.44027 -0.07279 0.44097 C -0.07331 0.44213 -0.07357 0.44305 -0.07409 0.44421 C -0.07631 0.4493 -0.07539 0.44583 -0.07709 0.45092 C -0.07878 0.45578 -0.078 0.45509 -0.08008 0.46018 C -0.08047 0.46134 -0.08086 0.4618 -0.08125 0.46273 C -0.08138 0.46296 -0.08295 0.4699 -0.08308 0.47106 C -0.08477 0.48819 -0.08282 0.47384 -0.08438 0.48703 C -0.08451 0.48865 -0.08464 0.49027 -0.0849 0.49166 C -0.08529 0.49282 -0.08581 0.49375 -0.0862 0.4949 C -0.08763 0.50555 -0.08568 0.49444 -0.08802 0.50138 C -0.09037 0.50833 -0.08672 0.50138 -0.08985 0.50671 C -0.09128 0.51481 -0.09076 0.51088 -0.09154 0.51851 C -0.09141 0.52106 -0.09141 0.52361 -0.09102 0.52615 C -0.09024 0.53078 -0.08959 0.53009 -0.08802 0.53356 C -0.0875 0.53449 -0.0875 0.5368 -0.08672 0.5368 C -0.07917 0.53819 -0.07149 0.5375 -0.06381 0.53796 C -0.06315 0.53865 -0.06263 0.53935 -0.06198 0.54004 C -0.0612 0.54074 -0.06029 0.5412 -0.05951 0.54213 C -0.05886 0.54305 -0.05834 0.54444 -0.05769 0.54537 C -0.05756 0.54652 -0.05769 0.54791 -0.05717 0.54861 C -0.05391 0.55231 -0.05352 0.54652 -0.05469 0.553 C -0.05378 0.56064 -0.05482 0.56226 -0.05222 0.56574 C -0.0517 0.56666 -0.05105 0.56736 -0.05039 0.56805 C -0.04727 0.57939 -0.04922 0.5706 -0.04922 0.59606 L -0.04922 0.59629 " pathEditMode="relative" rAng="0" ptsTypes="AAAAAAAAAAAAAAAAAAAAAAAAAAAAAAAAAAAAAAAA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9398 L -0.00872 0.09421 C -0.00859 0.10254 -0.00859 0.11111 -0.0082 0.11967 C -0.00807 0.12199 -0.00729 0.12384 -0.0069 0.12616 C -0.00651 0.12893 -0.00625 0.13194 -0.00573 0.13472 C -0.00286 0.15 -0.00573 0.13403 -0.0039 0.14537 C -0.00377 0.14653 -0.00351 0.14768 -0.00338 0.14861 L -0.00208 0.15741 C -0.00234 0.17153 -0.00234 0.18588 -0.00273 0.20023 C -0.00286 0.20416 -0.00312 0.2081 -0.00338 0.21203 C -0.00351 0.21782 -0.00377 0.22361 -0.0039 0.2294 C -0.00443 0.26481 -0.00495 0.26157 -0.0039 0.28958 C -0.00377 0.29305 -0.00364 0.29676 -0.00338 0.30023 C -0.00325 0.30185 -0.00286 0.30324 -0.00273 0.30463 C -0.00247 0.30671 -0.00234 0.30903 -0.00208 0.31111 C -1.875E-6 0.32731 -0.00169 0.31273 -0.00026 0.32176 C 0.00013 0.32477 0.00039 0.32754 0.00091 0.33032 L 0.00209 0.3368 C 0.00287 0.34653 0.00222 0.3419 0.00391 0.35092 L 0.00456 0.35416 L 0.00521 0.35717 C 0.00495 0.36203 0.00521 0.36666 0.00456 0.37129 C 0.00443 0.37245 0.00339 0.37222 0.00274 0.37245 C -0.00065 0.37291 -0.00416 0.37315 -0.00755 0.37338 C -0.0082 0.37384 -0.00872 0.3743 -0.00937 0.37453 L -0.01419 0.37662 C -0.02122 0.38912 -0.01523 0.37685 -0.01784 0.38518 C -0.01849 0.3875 -0.02031 0.39166 -0.02031 0.3919 C -0.0207 0.38634 -0.02044 0.38078 -0.02148 0.37546 C -0.02174 0.3743 -0.02226 0.37778 -0.02265 0.3787 C -0.02344 0.38055 -0.02422 0.38241 -0.02513 0.38426 C -0.02969 0.39352 -0.02383 0.38078 -0.02929 0.39051 C -0.03502 0.40069 -0.02969 0.39352 -0.03541 0.40254 C -0.0375 0.40578 -0.03984 0.40903 -0.04206 0.41203 C -0.04284 0.41319 -0.04375 0.41412 -0.0444 0.41528 C -0.04505 0.41643 -0.04557 0.41782 -0.04622 0.41852 C -0.047 0.41921 -0.04791 0.41921 -0.0487 0.41967 C -0.04948 0.42014 -0.05026 0.42176 -0.05117 0.42176 C -0.05677 0.42268 -0.06237 0.42245 -0.0681 0.42291 C -0.06888 0.42315 -0.06966 0.42338 -0.07044 0.42384 C -0.07109 0.42453 -0.07161 0.42546 -0.07226 0.42616 C -0.07278 0.42662 -0.07344 0.42685 -0.07409 0.42708 C -0.07487 0.42824 -0.07565 0.4294 -0.07656 0.43032 C -0.07708 0.43102 -0.07786 0.43078 -0.07838 0.43148 C -0.07877 0.43217 -0.07864 0.43379 -0.0789 0.43472 C -0.07916 0.43565 -0.07969 0.43611 -0.08008 0.4368 C -0.07995 0.43935 -0.08034 0.44213 -0.07956 0.44444 C -0.07799 0.44884 -0.07526 0.44884 -0.07291 0.44977 C -0.07213 0.45 -0.07122 0.45046 -0.07044 0.45092 C -0.06054 0.45972 -0.06797 0.45393 -0.04258 0.45185 C -0.04179 0.45185 -0.04101 0.45092 -0.04023 0.45092 C -0.03659 0.45023 -0.03294 0.45 -0.02929 0.44977 L 0.01302 0.45092 C 0.01524 0.45092 0.01771 0.45625 0.01849 0.45833 C 0.01888 0.45949 0.01914 0.46088 0.01966 0.46157 C 0.02018 0.46227 0.02084 0.46227 0.02149 0.46273 C 0.02266 0.46458 0.02357 0.4669 0.02513 0.46805 C 0.0263 0.46898 0.02748 0.46944 0.02878 0.47014 C 0.03112 0.47153 0.03268 0.47268 0.03542 0.47338 C 0.03711 0.47384 0.04753 0.47546 0.0487 0.47546 C 0.04909 0.47569 0.05274 0.47685 0.05352 0.47778 C 0.0543 0.47847 0.05469 0.47986 0.05534 0.48102 C 0.0556 0.48241 0.05651 0.48703 0.05651 0.48842 C 0.05651 0.49838 0.05677 0.50555 0.05534 0.51435 C 0.05495 0.51643 0.05469 0.51875 0.05417 0.5206 C 0.053 0.52477 0.0474 0.53379 0.04688 0.53472 L 0.04323 0.5412 L 0.04141 0.54537 C 0.04128 0.54791 0.04089 0.55046 0.04089 0.55301 C 0.0405 0.56041 0.04102 0.56805 0.04024 0.57546 C 0.03959 0.58241 0.03724 0.58287 0.03425 0.5831 C 0.02552 0.58379 0.0168 0.58379 0.00821 0.58426 C 0.00755 0.58449 0.0069 0.58449 0.00638 0.58518 C 0.00547 0.58634 0.00469 0.58819 0.00391 0.58958 L 0.00091 0.59491 C -0.00195 0.6 0.00156 0.59352 -0.00156 0.60023 C -0.00182 0.60116 -0.00273 0.60254 -0.00273 0.60278 L -0.00273 0.60254 " pathEditMode="relative" rAng="0" ptsTypes="AAAAAAAAAA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694 L -0.00312 0.00717 C -0.00403 0.0243 -0.00403 0.01921 -0.00312 0.04213 C -0.00312 0.04444 -0.00286 0.04653 -0.0026 0.04861 C -0.00039 0.06365 -0.00234 0.04537 0.00104 0.06365 C 0.00195 0.06828 0.0013 0.0662 0.00287 0.07037 C 0.00456 0.07916 0.00222 0.06828 0.00469 0.07569 C 0.00508 0.07662 0.00495 0.07754 0.00534 0.07893 C 0.00599 0.08102 0.0069 0.0831 0.00768 0.08518 L 0.00899 0.08819 C 0.00951 0.0912 0.00977 0.09352 0.01081 0.09606 C 0.01107 0.09699 0.01159 0.09722 0.01198 0.09815 C 0.01237 0.1 0.01289 0.10185 0.01315 0.1037 C 0.01341 0.10486 0.01341 0.10625 0.0138 0.10787 C 0.01445 0.11088 0.01563 0.11342 0.01628 0.11643 C 0.01706 0.1206 0.01641 0.11875 0.01797 0.12176 C 0.01914 0.13495 0.01784 0.1243 0.01979 0.13472 C 0.02005 0.13611 0.02031 0.13773 0.02044 0.13912 C 0.0207 0.14074 0.0207 0.14282 0.0211 0.14444 C 0.02136 0.14606 0.02188 0.14722 0.02227 0.14884 C 0.02422 0.17245 0.02123 0.14097 0.02474 0.16273 C 0.02539 0.16666 0.02487 0.17129 0.02591 0.17569 C 0.02617 0.17662 0.02669 0.17778 0.02708 0.1787 C 0.02735 0.18171 0.02748 0.18472 0.02774 0.1875 C 0.02787 0.18912 0.02943 0.19514 0.02956 0.19606 C 0.03008 0.19907 0.02995 0.20185 0.03073 0.2044 C 0.03125 0.20648 0.0319 0.2081 0.03255 0.20972 C 0.03281 0.21203 0.03281 0.21412 0.0332 0.21643 C 0.03386 0.22083 0.03464 0.22384 0.03555 0.22824 C 0.03581 0.22916 0.03594 0.23055 0.0362 0.23148 C 0.03659 0.2331 0.03698 0.23518 0.03737 0.2368 C 0.03763 0.23796 0.03789 0.23889 0.03802 0.23981 C 0.03828 0.24166 0.03828 0.24282 0.03867 0.24444 C 0.03932 0.24745 0.04063 0.25 0.04102 0.25301 C 0.04128 0.2544 0.04141 0.25578 0.04167 0.2574 C 0.04193 0.25903 0.04193 0.26111 0.04219 0.26273 C 0.04271 0.26458 0.04349 0.26597 0.04401 0.26805 C 0.04427 0.2699 0.0444 0.27176 0.04466 0.27338 C 0.04492 0.275 0.04544 0.27708 0.04583 0.27893 C 0.0461 0.27986 0.04623 0.28102 0.04649 0.28217 C 0.04688 0.28379 0.04727 0.28565 0.04766 0.2875 C 0.04818 0.28958 0.04857 0.29166 0.04896 0.29375 C 0.04961 0.29907 0.04922 0.29653 0.05013 0.30115 C 0.05026 0.30324 0.05065 0.30578 0.05078 0.30787 C 0.05169 0.32453 0.05039 0.3169 0.05195 0.325 C 0.05208 0.32731 0.05235 0.32916 0.05248 0.33125 C 0.05274 0.33264 0.053 0.33426 0.05313 0.33588 C 0.05378 0.34328 0.05365 0.35115 0.05495 0.35833 L 0.05612 0.36458 L 0.05677 0.36805 C 0.05651 0.37129 0.05664 0.37453 0.05612 0.37778 C 0.05599 0.3787 0.05534 0.37986 0.05495 0.38078 C 0.05469 0.38194 0.05456 0.3831 0.0543 0.38403 C 0.05547 0.39213 0.05404 0.38541 0.05677 0.39074 C 0.06081 0.39745 0.0556 0.39004 0.0586 0.39676 C 0.05951 0.39884 0.06055 0.40069 0.06159 0.40254 C 0.06198 0.40324 0.06224 0.40416 0.06289 0.40463 L 0.06458 0.40555 C 0.06511 0.40671 0.06537 0.40787 0.06589 0.40879 C 0.06641 0.41018 0.06745 0.41065 0.06771 0.41203 C 0.06797 0.41389 0.06784 0.4162 0.06706 0.41736 C 0.06628 0.41875 0.06511 0.41852 0.06406 0.41852 C 0.0612 0.41921 0.05833 0.41921 0.0556 0.41944 C 0.05521 0.42014 0.05456 0.42083 0.0543 0.42153 C 0.05326 0.42592 0.05378 0.43217 0.0543 0.43565 C 0.05456 0.4368 0.05703 0.43958 0.05742 0.44004 C 0.05873 0.44166 0.05886 0.44398 0.06107 0.44421 C 0.06589 0.44537 0.0707 0.4449 0.07552 0.4456 C 0.07669 0.44629 0.07826 0.44606 0.07917 0.44745 C 0.08086 0.45069 0.07995 0.4493 0.08216 0.45162 C 0.08203 0.45625 0.08268 0.46088 0.08164 0.46481 C 0.08099 0.4669 0.07917 0.46666 0.078 0.4669 C 0.07136 0.46828 0.07474 0.46759 0.06771 0.46898 C 0.06185 0.46875 0.04675 0.4669 0.03919 0.46898 C 0.03867 0.46898 0.03841 0.47037 0.03802 0.47106 C 0.03659 0.48102 0.03802 0.46898 0.03802 0.48634 C 0.03802 0.49467 0.03802 0.50301 0.03737 0.51111 C 0.03724 0.51273 0.03646 0.51435 0.03555 0.51528 C 0.03451 0.51666 0.0332 0.5169 0.0319 0.51759 C 0.02761 0.52014 0.03307 0.5169 0.02774 0.51967 C 0.02578 0.5206 0.02487 0.52153 0.02292 0.52291 C 0.02227 0.52338 0.02162 0.52361 0.0211 0.52407 C 0.02044 0.52477 0.01966 0.525 0.01927 0.52615 C 0.01862 0.52778 0.01784 0.53426 0.01745 0.5368 C 0.01758 0.54259 0.01771 0.54838 0.01797 0.55416 C 0.01862 0.56412 0.01888 0.55185 0.01927 0.56365 C 0.0194 0.56736 0.01927 0.57153 0.01927 0.57546 L 0.01927 0.57569 " pathEditMode="relative" rAng="0" ptsTypes="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0.00463 L -0.10156 0.0051 C -0.10286 0.00926 -0.10429 0.0132 -0.10521 0.01783 C -0.10859 0.03264 -0.10429 0.0213 -0.10833 0.03079 C -0.10885 0.03588 -0.10872 0.03704 -0.11015 0.04167 C -0.11315 0.05255 -0.10937 0.03588 -0.1125 0.04931 C -0.11315 0.05185 -0.11328 0.0544 -0.11367 0.05718 C -0.11393 0.05834 -0.11406 0.05926 -0.11432 0.06042 C -0.11471 0.06158 -0.1151 0.06297 -0.11549 0.06366 C -0.11692 0.07917 -0.11484 0.06366 -0.11797 0.07361 C -0.11836 0.07523 -0.11823 0.07662 -0.11862 0.07801 C -0.11888 0.07917 -0.1194 0.08033 -0.11979 0.08172 C -0.11992 0.08334 -0.12005 0.08496 -0.12044 0.08681 C -0.1207 0.08889 -0.12135 0.09121 -0.12161 0.09375 C -0.12213 0.09792 -0.12213 0.10255 -0.12278 0.10695 C -0.12278 0.10718 -0.12448 0.1169 -0.12461 0.11875 C -0.12513 0.12477 -0.12539 0.13056 -0.12578 0.13658 C -0.12604 0.13866 -0.1263 0.14028 -0.12643 0.14213 C -0.12669 0.14537 -0.12682 0.14746 -0.12708 0.15093 C -0.1276 0.15718 -0.12851 0.16366 -0.1289 0.16945 C -0.12968 0.18658 -0.12916 0.17778 -0.13073 0.1963 C -0.13086 0.22662 -0.13086 0.25787 -0.13125 0.28889 C -0.13125 0.29005 -0.13177 0.29097 -0.1319 0.29213 C -0.13242 0.29792 -0.13268 0.30394 -0.13307 0.30972 C -0.13333 0.31204 -0.13333 0.31459 -0.13372 0.3176 C -0.13398 0.31945 -0.1345 0.32084 -0.13489 0.32292 C -0.13554 0.32593 -0.1358 0.32778 -0.13606 0.33148 C -0.13659 0.33681 -0.13685 0.3419 -0.13737 0.34699 C -0.1375 0.34931 -0.1375 0.35116 -0.13789 0.35232 C -0.13854 0.3551 -0.13893 0.35834 -0.14036 0.35926 L -0.14218 0.36042 C -0.14518 0.36574 -0.14205 0.36135 -0.15 0.36366 C -0.1513 0.36389 -0.15364 0.36574 -0.15364 0.36621 C -0.15442 0.36713 -0.15547 0.36783 -0.15612 0.36898 C -0.15651 0.37037 -0.15677 0.37153 -0.15677 0.37246 C -0.15677 0.37709 -0.15755 0.38241 -0.15612 0.38588 C -0.15495 0.38843 -0.15247 0.38681 -0.15065 0.38681 C -0.14609 0.38935 -0.15169 0.38588 -0.147 0.39005 C -0.14648 0.39097 -0.14583 0.39097 -0.14518 0.39121 C -0.14414 0.39213 -0.14323 0.39306 -0.14218 0.39352 C -0.14114 0.39398 -0.1401 0.39398 -0.13919 0.39445 C -0.13854 0.39445 -0.13789 0.39514 -0.13737 0.3956 C -0.13659 0.3956 -0.13567 0.39653 -0.13489 0.39676 C -0.13346 0.39746 -0.13203 0.39815 -0.13073 0.39908 C -0.13008 0.39908 -0.12942 0.39977 -0.1289 0.4 C -0.12356 0.40301 -0.12903 0.39954 -0.12461 0.40255 C -0.12396 0.40417 -0.12291 0.40579 -0.12278 0.4081 C -0.12252 0.41111 -0.12304 0.41459 -0.12343 0.41783 C -0.12356 0.41898 -0.12356 0.42014 -0.12396 0.42084 C -0.12448 0.42199 -0.12526 0.42222 -0.12578 0.42338 C -0.1263 0.42408 -0.12656 0.42477 -0.12708 0.42547 C -0.12903 0.42847 -0.12955 0.42732 -0.13125 0.43218 C -0.13164 0.43357 -0.13216 0.43426 -0.13255 0.43542 C -0.13307 0.4375 -0.13372 0.4419 -0.13372 0.44213 C -0.13346 0.44283 -0.13359 0.44468 -0.13307 0.4456 C -0.13268 0.4463 -0.1319 0.4463 -0.13125 0.44653 C -0.13047 0.44676 -0.12968 0.44699 -0.1289 0.44746 C -0.12825 0.44769 -0.12773 0.44815 -0.12708 0.44861 C -0.12135 0.44908 -0.11575 0.44954 -0.11015 0.44954 L -0.10651 0.45116 C -0.10273 0.45209 -0.10299 0.45255 -0.09856 0.45278 C -0.09492 0.45347 -0.09127 0.45371 -0.08763 0.45394 C -0.07773 0.46019 -0.08802 0.45417 -0.06041 0.45648 C -0.05898 0.45648 -0.05768 0.45718 -0.05625 0.45741 C -0.04726 0.45949 -0.0569 0.45718 -0.05013 0.45949 C -0.04896 0.46019 -0.04778 0.46042 -0.04648 0.46088 C -0.04375 0.46412 -0.04297 0.46366 -0.04596 0.47361 C -0.04635 0.47477 -0.04752 0.47477 -0.0483 0.47477 C -0.0556 0.47547 -0.06289 0.47547 -0.07018 0.47639 C -0.07109 0.47662 -0.07213 0.47685 -0.07317 0.47732 C -0.07448 0.47824 -0.07708 0.48079 -0.07799 0.4831 C -0.07903 0.48472 -0.08047 0.48982 -0.08047 0.49005 C -0.0806 0.49861 -0.08047 0.5081 -0.08099 0.51713 C -0.08112 0.51806 -0.08177 0.51922 -0.08229 0.5206 C -0.08411 0.525 -0.0862 0.53033 -0.08945 0.53148 C -0.09088 0.53195 -0.09231 0.53218 -0.09375 0.53287 L -0.09739 0.53496 L -0.09922 0.53588 C -0.09974 0.53727 -0.10052 0.53843 -0.10104 0.54028 C -0.10143 0.54167 -0.10156 0.54306 -0.10156 0.54445 C -0.10195 0.55255 -0.10182 0.56019 -0.10221 0.56783 C -0.10221 0.56898 -0.10273 0.57014 -0.10286 0.57107 C -0.10312 0.57315 -0.10338 0.57639 -0.10338 0.57685 L -0.10338 0.57639 " pathEditMode="relative" rAng="0" ptsTypes="AAAAAAAAAAAAAAAAAAAAAAAAAAAAAAAAAAA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1" grpId="0" animBg="1"/>
      <p:bldP spid="112" grpId="0" animBg="1"/>
      <p:bldP spid="113" grpId="0" animBg="1"/>
      <p:bldP spid="115" grpId="0" animBg="1"/>
      <p:bldP spid="129" grpId="0" animBg="1"/>
      <p:bldP spid="129" grpId="1" animBg="1"/>
      <p:bldP spid="129" grpId="2" animBg="1"/>
      <p:bldP spid="129" grpId="3" animBg="1"/>
      <p:bldP spid="130" grpId="0" animBg="1"/>
      <p:bldP spid="131" grpId="0" animBg="1"/>
      <p:bldP spid="132" grpId="0" animBg="1"/>
      <p:bldP spid="1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E99B7E25-18F2-48DD-981B-6878F63422C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1490762"/>
              </p:ext>
            </p:extLst>
          </p:nvPr>
        </p:nvGraphicFramePr>
        <p:xfrm>
          <a:off x="582633" y="1369140"/>
          <a:ext cx="11140306" cy="478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קבוצה 2"/>
          <p:cNvGrpSpPr/>
          <p:nvPr/>
        </p:nvGrpSpPr>
        <p:grpSpPr>
          <a:xfrm>
            <a:off x="7254058" y="1783904"/>
            <a:ext cx="1979394" cy="2002584"/>
            <a:chOff x="5383751" y="2154739"/>
            <a:chExt cx="2633570" cy="263357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Shape 4"/>
            <p:cNvSpPr/>
            <p:nvPr/>
          </p:nvSpPr>
          <p:spPr>
            <a:xfrm>
              <a:off x="5383751" y="2154739"/>
              <a:ext cx="2633570" cy="263357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hape 4"/>
            <p:cNvSpPr/>
            <p:nvPr/>
          </p:nvSpPr>
          <p:spPr>
            <a:xfrm>
              <a:off x="5913216" y="2771640"/>
              <a:ext cx="1574640" cy="13537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rtl="1"/>
              <a:r>
                <a:rPr lang="en-US" sz="1400" dirty="0">
                  <a:solidFill>
                    <a:schemeClr val="tx1"/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Allergies and Triggers </a:t>
              </a:r>
              <a:endParaRPr lang="he-IL" sz="14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2345106" y="3422114"/>
            <a:ext cx="1816153" cy="1856434"/>
            <a:chOff x="5383751" y="2154739"/>
            <a:chExt cx="2633570" cy="2633570"/>
          </a:xfrm>
          <a:solidFill>
            <a:srgbClr val="FFFF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Shape 7"/>
            <p:cNvSpPr/>
            <p:nvPr/>
          </p:nvSpPr>
          <p:spPr>
            <a:xfrm>
              <a:off x="5383751" y="2154739"/>
              <a:ext cx="2633570" cy="263357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/>
            <p:cNvSpPr/>
            <p:nvPr/>
          </p:nvSpPr>
          <p:spPr>
            <a:xfrm>
              <a:off x="5913216" y="2771640"/>
              <a:ext cx="1574640" cy="13537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rtl="1"/>
              <a:r>
                <a:rPr lang="en-US" sz="1400" dirty="0">
                  <a:solidFill>
                    <a:schemeClr val="tx1"/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Emotions and stressors </a:t>
              </a:r>
              <a:endParaRPr lang="he-IL" sz="1400" dirty="0">
                <a:solidFill>
                  <a:schemeClr val="tx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sp>
        <p:nvSpPr>
          <p:cNvPr id="10" name="חץ מעגלי 9"/>
          <p:cNvSpPr/>
          <p:nvPr/>
        </p:nvSpPr>
        <p:spPr>
          <a:xfrm rot="19394540">
            <a:off x="6558269" y="1351823"/>
            <a:ext cx="3370970" cy="2942488"/>
          </a:xfrm>
          <a:prstGeom prst="circularArrow">
            <a:avLst>
              <a:gd name="adj1" fmla="val 4687"/>
              <a:gd name="adj2" fmla="val 299029"/>
              <a:gd name="adj3" fmla="val 2528732"/>
              <a:gd name="adj4" fmla="val 15834468"/>
              <a:gd name="adj5" fmla="val 5469"/>
            </a:avLst>
          </a:prstGeom>
          <a:solidFill>
            <a:srgbClr val="FF66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חץ מעגלי 10"/>
          <p:cNvSpPr/>
          <p:nvPr/>
        </p:nvSpPr>
        <p:spPr>
          <a:xfrm rot="20134387">
            <a:off x="1782096" y="3162724"/>
            <a:ext cx="2640752" cy="2640752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FFFF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D52A9997-6D87-4DC5-9901-DBE2B800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5" y="107046"/>
            <a:ext cx="10517537" cy="1752599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ym typeface="Wingdings 3" panose="05040102010807070707" pitchFamily="18" charset="2"/>
              </a:rPr>
              <a:t> Multi disciplinary understanding </a:t>
            </a:r>
            <a:r>
              <a:rPr lang="en-US" dirty="0"/>
              <a:t> </a:t>
            </a:r>
            <a:br>
              <a:rPr lang="en-US" dirty="0"/>
            </a:b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70" y="4734005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0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04CA97-FB06-4163-B3E0-7AF05F71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431669"/>
            <a:ext cx="10396882" cy="1151965"/>
          </a:xfrm>
        </p:spPr>
        <p:txBody>
          <a:bodyPr>
            <a:normAutofit fontScale="90000"/>
          </a:bodyPr>
          <a:lstStyle/>
          <a:p>
            <a:pPr rtl="0"/>
            <a:br>
              <a:rPr lang="en-US" dirty="0"/>
            </a:br>
            <a:r>
              <a:rPr lang="en-US" dirty="0"/>
              <a:t>available Treatments </a:t>
            </a:r>
            <a:br>
              <a:rPr lang="en-US" dirty="0"/>
            </a:br>
            <a:br>
              <a:rPr lang="en-US" dirty="0"/>
            </a:b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F0FE7F-10DB-4BC0-AA94-F23AF0B8F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24" y="74999"/>
            <a:ext cx="5265106" cy="6122216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CBAB27BC-6C65-4B21-B485-232E41DB4366}"/>
              </a:ext>
            </a:extLst>
          </p:cNvPr>
          <p:cNvSpPr/>
          <p:nvPr/>
        </p:nvSpPr>
        <p:spPr>
          <a:xfrm>
            <a:off x="545925" y="4613151"/>
            <a:ext cx="63882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n-US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Atopic dermatitis: emerging and current treatments</a:t>
            </a:r>
          </a:p>
          <a:p>
            <a:pPr algn="just"/>
            <a:r>
              <a:rPr lang="en-US" sz="1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Pharmaceutical Journal23 FEB 2017By Dawn Connelly</a:t>
            </a:r>
            <a:endParaRPr lang="he-IL" sz="1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DB0C3-ADAA-422F-9279-ECEFB4A59115}"/>
              </a:ext>
            </a:extLst>
          </p:cNvPr>
          <p:cNvSpPr txBox="1"/>
          <p:nvPr/>
        </p:nvSpPr>
        <p:spPr>
          <a:xfrm>
            <a:off x="3594143" y="5482126"/>
            <a:ext cx="2450883" cy="71508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Dupixent</a:t>
            </a:r>
            <a:r>
              <a:rPr 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– biological injection</a:t>
            </a:r>
            <a:endParaRPr lang="he-IL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E08F0FE-3F68-4007-951D-220AAA0C1EC6}"/>
              </a:ext>
            </a:extLst>
          </p:cNvPr>
          <p:cNvCxnSpPr>
            <a:cxnSpLocks/>
          </p:cNvCxnSpPr>
          <p:nvPr/>
        </p:nvCxnSpPr>
        <p:spPr>
          <a:xfrm flipH="1">
            <a:off x="6045026" y="5758069"/>
            <a:ext cx="3556174" cy="14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25" y="2063059"/>
            <a:ext cx="1992787" cy="2070667"/>
          </a:xfrm>
          <a:prstGeom prst="rect">
            <a:avLst/>
          </a:prstGeom>
        </p:spPr>
      </p:pic>
      <p:pic>
        <p:nvPicPr>
          <p:cNvPr id="10" name="מציין מיקום תוכן 9"/>
          <p:cNvPicPr>
            <a:picLocks noGrp="1"/>
          </p:cNvPicPr>
          <p:nvPr>
            <p:ph sz="quarter" idx="13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00" l="9500" r="90500">
                        <a14:foregroundMark x1="76500" y1="40500" x2="29500" y2="40500"/>
                        <a14:foregroundMark x1="9500" y1="48000" x2="12500" y2="73500"/>
                        <a14:foregroundMark x1="90500" y1="54500" x2="89500" y2="74500"/>
                        <a14:foregroundMark x1="44000" y1="90500" x2="56500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92" y="3490772"/>
            <a:ext cx="1907279" cy="8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0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אירוע המרכזי">
  <a:themeElements>
    <a:clrScheme name="האירוע המרכזי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האירוע המרכזי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האירוע המרכזי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351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Fan Heiti Std B</vt:lpstr>
      <vt:lpstr>Arial</vt:lpstr>
      <vt:lpstr>Impact</vt:lpstr>
      <vt:lpstr>Kozuka Gothic Pro M</vt:lpstr>
      <vt:lpstr>Times New Roman</vt:lpstr>
      <vt:lpstr>Wingdings 3</vt:lpstr>
      <vt:lpstr>האירוע המרכזי</vt:lpstr>
      <vt:lpstr>Atopic dermatitis </vt:lpstr>
      <vt:lpstr>Did you know? </vt:lpstr>
      <vt:lpstr>Description:   </vt:lpstr>
      <vt:lpstr> Diagnosis </vt:lpstr>
      <vt:lpstr> Prevalence  </vt:lpstr>
      <vt:lpstr> </vt:lpstr>
      <vt:lpstr> Defect skin barrier  </vt:lpstr>
      <vt:lpstr> Multi disciplinary understanding   </vt:lpstr>
      <vt:lpstr> available Treatments   </vt:lpstr>
      <vt:lpstr> </vt:lpstr>
      <vt:lpstr>The role and impact of a nurse </vt:lpstr>
      <vt:lpstr>CONCLUSIONS: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קומי עורי</dc:creator>
  <cp:lastModifiedBy>Elisheva Rosner</cp:lastModifiedBy>
  <cp:revision>44</cp:revision>
  <dcterms:created xsi:type="dcterms:W3CDTF">2018-01-01T13:53:59Z</dcterms:created>
  <dcterms:modified xsi:type="dcterms:W3CDTF">2018-05-07T00:33:16Z</dcterms:modified>
</cp:coreProperties>
</file>